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889" r:id="rId1"/>
    <p:sldMasterId id="2147489681" r:id="rId2"/>
    <p:sldMasterId id="2147490436" r:id="rId3"/>
    <p:sldMasterId id="2147490902" r:id="rId4"/>
    <p:sldMasterId id="2147492054" r:id="rId5"/>
    <p:sldMasterId id="2147494353" r:id="rId6"/>
    <p:sldMasterId id="2147494942" r:id="rId7"/>
    <p:sldMasterId id="2147494954" r:id="rId8"/>
    <p:sldMasterId id="2147494989" r:id="rId9"/>
    <p:sldMasterId id="2147495013" r:id="rId10"/>
  </p:sldMasterIdLst>
  <p:notesMasterIdLst>
    <p:notesMasterId r:id="rId153"/>
  </p:notesMasterIdLst>
  <p:handoutMasterIdLst>
    <p:handoutMasterId r:id="rId154"/>
  </p:handoutMasterIdLst>
  <p:sldIdLst>
    <p:sldId id="20917" r:id="rId11"/>
    <p:sldId id="30630" r:id="rId12"/>
    <p:sldId id="30631" r:id="rId13"/>
    <p:sldId id="30632" r:id="rId14"/>
    <p:sldId id="30633" r:id="rId15"/>
    <p:sldId id="30634" r:id="rId16"/>
    <p:sldId id="20835" r:id="rId17"/>
    <p:sldId id="20836" r:id="rId18"/>
    <p:sldId id="20840" r:id="rId19"/>
    <p:sldId id="20841" r:id="rId20"/>
    <p:sldId id="20837" r:id="rId21"/>
    <p:sldId id="20838" r:id="rId22"/>
    <p:sldId id="30560" r:id="rId23"/>
    <p:sldId id="30642" r:id="rId24"/>
    <p:sldId id="20844" r:id="rId25"/>
    <p:sldId id="20845" r:id="rId26"/>
    <p:sldId id="20846" r:id="rId27"/>
    <p:sldId id="20847" r:id="rId28"/>
    <p:sldId id="30643" r:id="rId29"/>
    <p:sldId id="30644" r:id="rId30"/>
    <p:sldId id="30645" r:id="rId31"/>
    <p:sldId id="30646" r:id="rId32"/>
    <p:sldId id="30647" r:id="rId33"/>
    <p:sldId id="30648" r:id="rId34"/>
    <p:sldId id="20842" r:id="rId35"/>
    <p:sldId id="20843" r:id="rId36"/>
    <p:sldId id="30649" r:id="rId37"/>
    <p:sldId id="30664" r:id="rId38"/>
    <p:sldId id="30665" r:id="rId39"/>
    <p:sldId id="30666" r:id="rId40"/>
    <p:sldId id="30667" r:id="rId41"/>
    <p:sldId id="30668" r:id="rId42"/>
    <p:sldId id="30669" r:id="rId43"/>
    <p:sldId id="29926" r:id="rId44"/>
    <p:sldId id="8700" r:id="rId45"/>
    <p:sldId id="19229" r:id="rId46"/>
    <p:sldId id="19128" r:id="rId47"/>
    <p:sldId id="16277" r:id="rId48"/>
    <p:sldId id="20839" r:id="rId49"/>
    <p:sldId id="20831" r:id="rId50"/>
    <p:sldId id="20832" r:id="rId51"/>
    <p:sldId id="20833" r:id="rId52"/>
    <p:sldId id="20834" r:id="rId53"/>
    <p:sldId id="30635" r:id="rId54"/>
    <p:sldId id="30636" r:id="rId55"/>
    <p:sldId id="30637" r:id="rId56"/>
    <p:sldId id="30638" r:id="rId57"/>
    <p:sldId id="30639" r:id="rId58"/>
    <p:sldId id="30640" r:id="rId59"/>
    <p:sldId id="30641" r:id="rId60"/>
    <p:sldId id="8999" r:id="rId61"/>
    <p:sldId id="29108" r:id="rId62"/>
    <p:sldId id="29109" r:id="rId63"/>
    <p:sldId id="29110" r:id="rId64"/>
    <p:sldId id="29111" r:id="rId65"/>
    <p:sldId id="29112" r:id="rId66"/>
    <p:sldId id="29113" r:id="rId67"/>
    <p:sldId id="29114" r:id="rId68"/>
    <p:sldId id="29115" r:id="rId69"/>
    <p:sldId id="29116" r:id="rId70"/>
    <p:sldId id="29426" r:id="rId71"/>
    <p:sldId id="30670" r:id="rId72"/>
    <p:sldId id="17653" r:id="rId73"/>
    <p:sldId id="17659" r:id="rId74"/>
    <p:sldId id="17654" r:id="rId75"/>
    <p:sldId id="17655" r:id="rId76"/>
    <p:sldId id="17656" r:id="rId77"/>
    <p:sldId id="17657" r:id="rId78"/>
    <p:sldId id="17658" r:id="rId79"/>
    <p:sldId id="16283" r:id="rId80"/>
    <p:sldId id="29125" r:id="rId81"/>
    <p:sldId id="29126" r:id="rId82"/>
    <p:sldId id="30671" r:id="rId83"/>
    <p:sldId id="30672" r:id="rId84"/>
    <p:sldId id="30673" r:id="rId85"/>
    <p:sldId id="30674" r:id="rId86"/>
    <p:sldId id="30675" r:id="rId87"/>
    <p:sldId id="30676" r:id="rId88"/>
    <p:sldId id="30677" r:id="rId89"/>
    <p:sldId id="29135" r:id="rId90"/>
    <p:sldId id="29136" r:id="rId91"/>
    <p:sldId id="266" r:id="rId92"/>
    <p:sldId id="256" r:id="rId93"/>
    <p:sldId id="257" r:id="rId94"/>
    <p:sldId id="258" r:id="rId95"/>
    <p:sldId id="259" r:id="rId96"/>
    <p:sldId id="30686" r:id="rId97"/>
    <p:sldId id="30687" r:id="rId98"/>
    <p:sldId id="263" r:id="rId99"/>
    <p:sldId id="264" r:id="rId100"/>
    <p:sldId id="265" r:id="rId101"/>
    <p:sldId id="267" r:id="rId102"/>
    <p:sldId id="28926" r:id="rId103"/>
    <p:sldId id="30650" r:id="rId104"/>
    <p:sldId id="30651" r:id="rId105"/>
    <p:sldId id="30652" r:id="rId106"/>
    <p:sldId id="30653" r:id="rId107"/>
    <p:sldId id="30654" r:id="rId108"/>
    <p:sldId id="30655" r:id="rId109"/>
    <p:sldId id="30656" r:id="rId110"/>
    <p:sldId id="30657" r:id="rId111"/>
    <p:sldId id="30658" r:id="rId112"/>
    <p:sldId id="30659" r:id="rId113"/>
    <p:sldId id="30660" r:id="rId114"/>
    <p:sldId id="30661" r:id="rId115"/>
    <p:sldId id="30662" r:id="rId116"/>
    <p:sldId id="30663" r:id="rId117"/>
    <p:sldId id="29162" r:id="rId118"/>
    <p:sldId id="29163" r:id="rId119"/>
    <p:sldId id="29164" r:id="rId120"/>
    <p:sldId id="29165" r:id="rId121"/>
    <p:sldId id="29166" r:id="rId122"/>
    <p:sldId id="23448" r:id="rId123"/>
    <p:sldId id="29168" r:id="rId124"/>
    <p:sldId id="29169" r:id="rId125"/>
    <p:sldId id="29170" r:id="rId126"/>
    <p:sldId id="29171" r:id="rId127"/>
    <p:sldId id="29172" r:id="rId128"/>
    <p:sldId id="29173" r:id="rId129"/>
    <p:sldId id="29174" r:id="rId130"/>
    <p:sldId id="30557" r:id="rId131"/>
    <p:sldId id="30685" r:id="rId132"/>
    <p:sldId id="30679" r:id="rId133"/>
    <p:sldId id="30628" r:id="rId134"/>
    <p:sldId id="30629" r:id="rId135"/>
    <p:sldId id="30683" r:id="rId136"/>
    <p:sldId id="30678" r:id="rId137"/>
    <p:sldId id="30684" r:id="rId138"/>
    <p:sldId id="30682" r:id="rId139"/>
    <p:sldId id="29181" r:id="rId140"/>
    <p:sldId id="20811" r:id="rId141"/>
    <p:sldId id="260" r:id="rId142"/>
    <p:sldId id="261" r:id="rId143"/>
    <p:sldId id="20823" r:id="rId144"/>
    <p:sldId id="20824" r:id="rId145"/>
    <p:sldId id="19042" r:id="rId146"/>
    <p:sldId id="29187" r:id="rId147"/>
    <p:sldId id="29188" r:id="rId148"/>
    <p:sldId id="29189" r:id="rId149"/>
    <p:sldId id="29190" r:id="rId150"/>
    <p:sldId id="29191" r:id="rId151"/>
    <p:sldId id="29192" r:id="rId152"/>
  </p:sldIdLst>
  <p:sldSz cx="12192000" cy="6858000"/>
  <p:notesSz cx="7010400" cy="92964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Arial Black" pitchFamily="34" charset="0"/>
        <a:ea typeface="AR PL UKai CN"/>
        <a:cs typeface="AR PL UKai CN"/>
      </a:defRPr>
    </a:lvl9pPr>
  </p:defaultTextStyle>
  <p:extLst>
    <p:ext uri="{521415D9-36F7-43E2-AB2F-B90AF26B5E84}">
      <p14:sectionLst xmlns:p14="http://schemas.microsoft.com/office/powerpoint/2010/main">
        <p14:section name="Default Section" id="{1DCD55E9-DAEE-43DB-AA63-1E1E14F5AC5D}">
          <p14:sldIdLst>
            <p14:sldId id="20917"/>
            <p14:sldId id="30630"/>
            <p14:sldId id="30631"/>
            <p14:sldId id="30632"/>
            <p14:sldId id="30633"/>
            <p14:sldId id="30634"/>
            <p14:sldId id="20835"/>
            <p14:sldId id="20836"/>
            <p14:sldId id="20840"/>
            <p14:sldId id="20841"/>
            <p14:sldId id="20837"/>
            <p14:sldId id="20838"/>
            <p14:sldId id="30560"/>
            <p14:sldId id="30642"/>
            <p14:sldId id="20844"/>
            <p14:sldId id="20845"/>
            <p14:sldId id="20846"/>
            <p14:sldId id="20847"/>
            <p14:sldId id="30643"/>
            <p14:sldId id="30644"/>
            <p14:sldId id="30645"/>
            <p14:sldId id="30646"/>
            <p14:sldId id="30647"/>
            <p14:sldId id="30648"/>
            <p14:sldId id="20842"/>
            <p14:sldId id="20843"/>
            <p14:sldId id="30649"/>
            <p14:sldId id="30664"/>
            <p14:sldId id="30665"/>
            <p14:sldId id="30666"/>
            <p14:sldId id="30667"/>
            <p14:sldId id="30668"/>
            <p14:sldId id="30669"/>
            <p14:sldId id="29926"/>
            <p14:sldId id="8700"/>
            <p14:sldId id="19229"/>
            <p14:sldId id="19128"/>
            <p14:sldId id="16277"/>
            <p14:sldId id="20839"/>
            <p14:sldId id="20831"/>
            <p14:sldId id="20832"/>
            <p14:sldId id="20833"/>
            <p14:sldId id="20834"/>
            <p14:sldId id="30635"/>
            <p14:sldId id="30636"/>
            <p14:sldId id="30637"/>
            <p14:sldId id="30638"/>
            <p14:sldId id="30639"/>
            <p14:sldId id="30640"/>
            <p14:sldId id="30641"/>
            <p14:sldId id="8999"/>
            <p14:sldId id="29108"/>
            <p14:sldId id="29109"/>
            <p14:sldId id="29110"/>
            <p14:sldId id="29111"/>
            <p14:sldId id="29112"/>
            <p14:sldId id="29113"/>
            <p14:sldId id="29114"/>
            <p14:sldId id="29115"/>
            <p14:sldId id="29116"/>
            <p14:sldId id="29426"/>
            <p14:sldId id="30670"/>
            <p14:sldId id="17653"/>
            <p14:sldId id="17659"/>
            <p14:sldId id="17654"/>
            <p14:sldId id="17655"/>
            <p14:sldId id="17656"/>
            <p14:sldId id="17657"/>
            <p14:sldId id="17658"/>
            <p14:sldId id="16283"/>
            <p14:sldId id="29125"/>
            <p14:sldId id="29126"/>
            <p14:sldId id="30671"/>
            <p14:sldId id="30672"/>
            <p14:sldId id="30673"/>
            <p14:sldId id="30674"/>
            <p14:sldId id="30675"/>
            <p14:sldId id="30676"/>
            <p14:sldId id="30677"/>
            <p14:sldId id="29135"/>
            <p14:sldId id="29136"/>
            <p14:sldId id="266"/>
            <p14:sldId id="256"/>
            <p14:sldId id="257"/>
            <p14:sldId id="258"/>
            <p14:sldId id="259"/>
            <p14:sldId id="30686"/>
            <p14:sldId id="30687"/>
            <p14:sldId id="263"/>
            <p14:sldId id="264"/>
            <p14:sldId id="265"/>
            <p14:sldId id="267"/>
            <p14:sldId id="28926"/>
            <p14:sldId id="30650"/>
            <p14:sldId id="30651"/>
            <p14:sldId id="30652"/>
            <p14:sldId id="30653"/>
            <p14:sldId id="30654"/>
            <p14:sldId id="30655"/>
            <p14:sldId id="30656"/>
            <p14:sldId id="30657"/>
            <p14:sldId id="30658"/>
            <p14:sldId id="30659"/>
            <p14:sldId id="30660"/>
            <p14:sldId id="30661"/>
            <p14:sldId id="30662"/>
            <p14:sldId id="30663"/>
            <p14:sldId id="29162"/>
            <p14:sldId id="29163"/>
            <p14:sldId id="29164"/>
            <p14:sldId id="29165"/>
            <p14:sldId id="29166"/>
            <p14:sldId id="23448"/>
            <p14:sldId id="29168"/>
            <p14:sldId id="29169"/>
            <p14:sldId id="29170"/>
            <p14:sldId id="29171"/>
            <p14:sldId id="29172"/>
            <p14:sldId id="29173"/>
            <p14:sldId id="29174"/>
            <p14:sldId id="30557"/>
            <p14:sldId id="30685"/>
            <p14:sldId id="30679"/>
            <p14:sldId id="30628"/>
            <p14:sldId id="30629"/>
            <p14:sldId id="30683"/>
            <p14:sldId id="30678"/>
            <p14:sldId id="30684"/>
            <p14:sldId id="30682"/>
            <p14:sldId id="29181"/>
            <p14:sldId id="20811"/>
            <p14:sldId id="260"/>
            <p14:sldId id="261"/>
            <p14:sldId id="20823"/>
            <p14:sldId id="20824"/>
            <p14:sldId id="19042"/>
            <p14:sldId id="29187"/>
            <p14:sldId id="29188"/>
            <p14:sldId id="29189"/>
            <p14:sldId id="29190"/>
            <p14:sldId id="29191"/>
            <p14:sldId id="29192"/>
          </p14:sldIdLst>
        </p14:section>
        <p14:section name="Untitled Section" id="{9EA28004-4F1A-4262-B5C0-0447CA6640D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PC-Office" initials="T" lastIdx="2" clrIdx="0">
    <p:extLst>
      <p:ext uri="{19B8F6BF-5375-455C-9EA6-DF929625EA0E}">
        <p15:presenceInfo xmlns:p15="http://schemas.microsoft.com/office/powerpoint/2012/main" userId="TAPC-Offi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CC"/>
    <a:srgbClr val="FF99FF"/>
    <a:srgbClr val="92D050"/>
    <a:srgbClr val="0000C8"/>
    <a:srgbClr val="FFCCCC"/>
    <a:srgbClr val="FFFFFF"/>
    <a:srgbClr val="FFCC99"/>
    <a:srgbClr val="A3A3A3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431" autoAdjust="0"/>
  </p:normalViewPr>
  <p:slideViewPr>
    <p:cSldViewPr snapToGrid="0">
      <p:cViewPr varScale="1">
        <p:scale>
          <a:sx n="104" d="100"/>
          <a:sy n="104" d="100"/>
        </p:scale>
        <p:origin x="864" y="108"/>
      </p:cViewPr>
      <p:guideLst>
        <p:guide orient="horz" pos="2183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7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63" Type="http://schemas.openxmlformats.org/officeDocument/2006/relationships/slide" Target="slides/slide53.xml"/><Relationship Id="rId84" Type="http://schemas.openxmlformats.org/officeDocument/2006/relationships/slide" Target="slides/slide74.xml"/><Relationship Id="rId138" Type="http://schemas.openxmlformats.org/officeDocument/2006/relationships/slide" Target="slides/slide128.xml"/><Relationship Id="rId159" Type="http://schemas.openxmlformats.org/officeDocument/2006/relationships/tableStyles" Target="tableStyles.xml"/><Relationship Id="rId107" Type="http://schemas.openxmlformats.org/officeDocument/2006/relationships/slide" Target="slides/slide97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53" Type="http://schemas.openxmlformats.org/officeDocument/2006/relationships/slide" Target="slides/slide43.xml"/><Relationship Id="rId74" Type="http://schemas.openxmlformats.org/officeDocument/2006/relationships/slide" Target="slides/slide64.xml"/><Relationship Id="rId128" Type="http://schemas.openxmlformats.org/officeDocument/2006/relationships/slide" Target="slides/slide118.xml"/><Relationship Id="rId149" Type="http://schemas.openxmlformats.org/officeDocument/2006/relationships/slide" Target="slides/slide139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43" Type="http://schemas.openxmlformats.org/officeDocument/2006/relationships/slide" Target="slides/slide33.xml"/><Relationship Id="rId64" Type="http://schemas.openxmlformats.org/officeDocument/2006/relationships/slide" Target="slides/slide54.xml"/><Relationship Id="rId118" Type="http://schemas.openxmlformats.org/officeDocument/2006/relationships/slide" Target="slides/slide108.xml"/><Relationship Id="rId139" Type="http://schemas.openxmlformats.org/officeDocument/2006/relationships/slide" Target="slides/slide12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50" Type="http://schemas.openxmlformats.org/officeDocument/2006/relationships/slide" Target="slides/slide140.xml"/><Relationship Id="rId155" Type="http://schemas.openxmlformats.org/officeDocument/2006/relationships/commentAuthors" Target="commentAuthors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slide" Target="slides/slide93.xml"/><Relationship Id="rId108" Type="http://schemas.openxmlformats.org/officeDocument/2006/relationships/slide" Target="slides/slide98.xml"/><Relationship Id="rId124" Type="http://schemas.openxmlformats.org/officeDocument/2006/relationships/slide" Target="slides/slide114.xml"/><Relationship Id="rId129" Type="http://schemas.openxmlformats.org/officeDocument/2006/relationships/slide" Target="slides/slide119.xml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40" Type="http://schemas.openxmlformats.org/officeDocument/2006/relationships/slide" Target="slides/slide130.xml"/><Relationship Id="rId145" Type="http://schemas.openxmlformats.org/officeDocument/2006/relationships/slide" Target="slides/slide1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49" Type="http://schemas.openxmlformats.org/officeDocument/2006/relationships/slide" Target="slides/slide39.xml"/><Relationship Id="rId114" Type="http://schemas.openxmlformats.org/officeDocument/2006/relationships/slide" Target="slides/slide104.xml"/><Relationship Id="rId119" Type="http://schemas.openxmlformats.org/officeDocument/2006/relationships/slide" Target="slides/slide109.xml"/><Relationship Id="rId44" Type="http://schemas.openxmlformats.org/officeDocument/2006/relationships/slide" Target="slides/slide34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130" Type="http://schemas.openxmlformats.org/officeDocument/2006/relationships/slide" Target="slides/slide120.xml"/><Relationship Id="rId135" Type="http://schemas.openxmlformats.org/officeDocument/2006/relationships/slide" Target="slides/slide125.xml"/><Relationship Id="rId151" Type="http://schemas.openxmlformats.org/officeDocument/2006/relationships/slide" Target="slides/slide141.xml"/><Relationship Id="rId156" Type="http://schemas.openxmlformats.org/officeDocument/2006/relationships/presProps" Target="presProps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slide" Target="slides/slide9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120" Type="http://schemas.openxmlformats.org/officeDocument/2006/relationships/slide" Target="slides/slide110.xml"/><Relationship Id="rId125" Type="http://schemas.openxmlformats.org/officeDocument/2006/relationships/slide" Target="slides/slide115.xml"/><Relationship Id="rId141" Type="http://schemas.openxmlformats.org/officeDocument/2006/relationships/slide" Target="slides/slide131.xml"/><Relationship Id="rId146" Type="http://schemas.openxmlformats.org/officeDocument/2006/relationships/slide" Target="slides/slide13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slide" Target="slides/slide100.xml"/><Relationship Id="rId115" Type="http://schemas.openxmlformats.org/officeDocument/2006/relationships/slide" Target="slides/slide105.xml"/><Relationship Id="rId131" Type="http://schemas.openxmlformats.org/officeDocument/2006/relationships/slide" Target="slides/slide121.xml"/><Relationship Id="rId136" Type="http://schemas.openxmlformats.org/officeDocument/2006/relationships/slide" Target="slides/slide126.xml"/><Relationship Id="rId157" Type="http://schemas.openxmlformats.org/officeDocument/2006/relationships/viewProps" Target="viewProps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52" Type="http://schemas.openxmlformats.org/officeDocument/2006/relationships/slide" Target="slides/slide14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126" Type="http://schemas.openxmlformats.org/officeDocument/2006/relationships/slide" Target="slides/slide116.xml"/><Relationship Id="rId147" Type="http://schemas.openxmlformats.org/officeDocument/2006/relationships/slide" Target="slides/slide13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121" Type="http://schemas.openxmlformats.org/officeDocument/2006/relationships/slide" Target="slides/slide111.xml"/><Relationship Id="rId142" Type="http://schemas.openxmlformats.org/officeDocument/2006/relationships/slide" Target="slides/slide132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116" Type="http://schemas.openxmlformats.org/officeDocument/2006/relationships/slide" Target="slides/slide106.xml"/><Relationship Id="rId137" Type="http://schemas.openxmlformats.org/officeDocument/2006/relationships/slide" Target="slides/slide127.xml"/><Relationship Id="rId158" Type="http://schemas.openxmlformats.org/officeDocument/2006/relationships/theme" Target="theme/theme1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openxmlformats.org/officeDocument/2006/relationships/slide" Target="slides/slide101.xml"/><Relationship Id="rId132" Type="http://schemas.openxmlformats.org/officeDocument/2006/relationships/slide" Target="slides/slide122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5.xml"/><Relationship Id="rId36" Type="http://schemas.openxmlformats.org/officeDocument/2006/relationships/slide" Target="slides/slide26.xml"/><Relationship Id="rId57" Type="http://schemas.openxmlformats.org/officeDocument/2006/relationships/slide" Target="slides/slide47.xml"/><Relationship Id="rId106" Type="http://schemas.openxmlformats.org/officeDocument/2006/relationships/slide" Target="slides/slide96.xml"/><Relationship Id="rId127" Type="http://schemas.openxmlformats.org/officeDocument/2006/relationships/slide" Target="slides/slide11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52" Type="http://schemas.openxmlformats.org/officeDocument/2006/relationships/slide" Target="slides/slide42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122" Type="http://schemas.openxmlformats.org/officeDocument/2006/relationships/slide" Target="slides/slide112.xml"/><Relationship Id="rId143" Type="http://schemas.openxmlformats.org/officeDocument/2006/relationships/slide" Target="slides/slide133.xml"/><Relationship Id="rId148" Type="http://schemas.openxmlformats.org/officeDocument/2006/relationships/slide" Target="slides/slide13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16.xml"/><Relationship Id="rId47" Type="http://schemas.openxmlformats.org/officeDocument/2006/relationships/slide" Target="slides/slide37.xml"/><Relationship Id="rId68" Type="http://schemas.openxmlformats.org/officeDocument/2006/relationships/slide" Target="slides/slide58.xml"/><Relationship Id="rId89" Type="http://schemas.openxmlformats.org/officeDocument/2006/relationships/slide" Target="slides/slide79.xml"/><Relationship Id="rId112" Type="http://schemas.openxmlformats.org/officeDocument/2006/relationships/slide" Target="slides/slide102.xml"/><Relationship Id="rId133" Type="http://schemas.openxmlformats.org/officeDocument/2006/relationships/slide" Target="slides/slide123.xml"/><Relationship Id="rId154" Type="http://schemas.openxmlformats.org/officeDocument/2006/relationships/handoutMaster" Target="handoutMasters/handoutMaster1.xml"/><Relationship Id="rId16" Type="http://schemas.openxmlformats.org/officeDocument/2006/relationships/slide" Target="slides/slide6.xml"/><Relationship Id="rId37" Type="http://schemas.openxmlformats.org/officeDocument/2006/relationships/slide" Target="slides/slide27.xml"/><Relationship Id="rId58" Type="http://schemas.openxmlformats.org/officeDocument/2006/relationships/slide" Target="slides/slide48.xml"/><Relationship Id="rId79" Type="http://schemas.openxmlformats.org/officeDocument/2006/relationships/slide" Target="slides/slide69.xml"/><Relationship Id="rId102" Type="http://schemas.openxmlformats.org/officeDocument/2006/relationships/slide" Target="slides/slide92.xml"/><Relationship Id="rId123" Type="http://schemas.openxmlformats.org/officeDocument/2006/relationships/slide" Target="slides/slide113.xml"/><Relationship Id="rId144" Type="http://schemas.openxmlformats.org/officeDocument/2006/relationships/slide" Target="slides/slide134.xml"/><Relationship Id="rId90" Type="http://schemas.openxmlformats.org/officeDocument/2006/relationships/slide" Target="slides/slide80.xml"/><Relationship Id="rId27" Type="http://schemas.openxmlformats.org/officeDocument/2006/relationships/slide" Target="slides/slide17.xml"/><Relationship Id="rId48" Type="http://schemas.openxmlformats.org/officeDocument/2006/relationships/slide" Target="slides/slide38.xml"/><Relationship Id="rId69" Type="http://schemas.openxmlformats.org/officeDocument/2006/relationships/slide" Target="slides/slide59.xml"/><Relationship Id="rId113" Type="http://schemas.openxmlformats.org/officeDocument/2006/relationships/slide" Target="slides/slide103.xml"/><Relationship Id="rId134" Type="http://schemas.openxmlformats.org/officeDocument/2006/relationships/slide" Target="slides/slide1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C7670F0D-16CE-4F08-B4C6-B26347C98F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CBBDAD1-818F-4448-831B-D88E835A7F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C645B53-EF3A-46B3-9C2D-34B0CAFC65E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1167AD8-C05B-4B87-A0AE-5C3989C814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1DA32B7-A829-40EB-B9A4-1713EA35D5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17C8FF6-F5F9-4D05-B782-141DD0F6B08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7502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2CA2F07-6442-4F4A-8337-5EC1F847C3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88" tIns="44394" rIns="88788" bIns="44394" numCol="1" anchor="t" anchorCtr="0" compatLnSpc="1">
            <a:prstTxWarp prst="textNoShape">
              <a:avLst/>
            </a:prstTxWarp>
          </a:bodyPr>
          <a:lstStyle>
            <a:lvl1pPr defTabSz="887413" eaLnBrk="1" hangingPunct="1">
              <a:defRPr sz="1200" b="0">
                <a:latin typeface="Arial" pitchFamily="34" charset="0"/>
                <a:ea typeface="PMingLiU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E80ED38-03EA-45D4-8916-EB4921FC1C8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88" tIns="44394" rIns="88788" bIns="44394" numCol="1" anchor="t" anchorCtr="0" compatLnSpc="1">
            <a:prstTxWarp prst="textNoShape">
              <a:avLst/>
            </a:prstTxWarp>
          </a:bodyPr>
          <a:lstStyle>
            <a:lvl1pPr algn="r" defTabSz="887413" eaLnBrk="1" hangingPunct="1">
              <a:defRPr sz="1200" b="0">
                <a:latin typeface="Arial" pitchFamily="34" charset="0"/>
                <a:ea typeface="PMingLiU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6913"/>
            <a:ext cx="6194425" cy="3484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18AFD336-64FF-456F-A416-EA1F04F80BB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4838"/>
            <a:ext cx="5610225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88" tIns="44394" rIns="88788" bIns="443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BA24CCB8-65D2-4BF0-B8BB-FAA7EE5509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88" tIns="44394" rIns="88788" bIns="44394" numCol="1" anchor="b" anchorCtr="0" compatLnSpc="1">
            <a:prstTxWarp prst="textNoShape">
              <a:avLst/>
            </a:prstTxWarp>
          </a:bodyPr>
          <a:lstStyle>
            <a:lvl1pPr defTabSz="887413" eaLnBrk="1" hangingPunct="1">
              <a:defRPr sz="1200" b="0">
                <a:latin typeface="Arial" pitchFamily="34" charset="0"/>
                <a:ea typeface="PMingLiU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C1048F5F-53CF-43F0-8A89-2A2D389C05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88" tIns="44394" rIns="88788" bIns="44394" numCol="1" anchor="b" anchorCtr="0" compatLnSpc="1">
            <a:prstTxWarp prst="textNoShape">
              <a:avLst/>
            </a:prstTxWarp>
          </a:bodyPr>
          <a:lstStyle>
            <a:lvl1pPr algn="r" defTabSz="887413" eaLnBrk="1" hangingPunct="1">
              <a:defRPr sz="1200" b="0">
                <a:latin typeface="Arial" pitchFamily="34" charset="0"/>
                <a:ea typeface="PMingLiU" pitchFamily="18" charset="-120"/>
              </a:defRPr>
            </a:lvl1pPr>
          </a:lstStyle>
          <a:p>
            <a:fld id="{644E10B0-95F7-4700-B2BE-14BA926A936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50841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PMingLiU" pitchFamily="18" charset="-12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0147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633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08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633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08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51A10353-BFBE-E006-469A-CC44A7160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BCA8073-CCD9-555A-E48A-13F5316B7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E8292553-C920-3C00-0675-4B6269F99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5E746F-7CB7-4771-BD73-F1E1C85C3FB5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92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4425" cy="3484562"/>
          </a:xfrm>
          <a:ln/>
        </p:spPr>
      </p:sp>
      <p:sp>
        <p:nvSpPr>
          <p:cNvPr id="1638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8B58DF-838A-4671-976B-80F31CCA65DC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 PL UKai CN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AR PL UKai C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E10B0-95F7-4700-B2BE-14BA926A9361}" type="slidenum">
              <a:rPr lang="en-US" altLang="zh-TW" smtClean="0"/>
              <a:pPr/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48459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209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0889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E10B0-95F7-4700-B2BE-14BA926A9361}" type="slidenum">
              <a:rPr lang="en-US" altLang="zh-TW" smtClean="0"/>
              <a:pPr/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060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633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08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0381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CAEB0-85BA-ABD7-4A97-1897CE248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>
            <a:extLst>
              <a:ext uri="{FF2B5EF4-FFF2-40B4-BE49-F238E27FC236}">
                <a16:creationId xmlns:a16="http://schemas.microsoft.com/office/drawing/2014/main" id="{F014FBAC-E18A-D1E4-4DF8-6B6F72ABAE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4425" cy="3484562"/>
          </a:xfrm>
          <a:ln/>
        </p:spPr>
      </p:sp>
      <p:sp>
        <p:nvSpPr>
          <p:cNvPr id="62467" name="備忘稿版面配置區 2">
            <a:extLst>
              <a:ext uri="{FF2B5EF4-FFF2-40B4-BE49-F238E27FC236}">
                <a16:creationId xmlns:a16="http://schemas.microsoft.com/office/drawing/2014/main" id="{94343685-4F04-37C7-4124-1573E00E5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8" name="投影片編號版面配置區 3">
            <a:extLst>
              <a:ext uri="{FF2B5EF4-FFF2-40B4-BE49-F238E27FC236}">
                <a16:creationId xmlns:a16="http://schemas.microsoft.com/office/drawing/2014/main" id="{88CB358E-2F7C-25FB-88F1-805118D49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475D53-45A9-4863-A420-378663C3798F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 PL UKai CN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AR PL UKai CN"/>
            </a:endParaRPr>
          </a:p>
        </p:txBody>
      </p:sp>
    </p:spTree>
    <p:extLst>
      <p:ext uri="{BB962C8B-B14F-4D97-AF65-F5344CB8AC3E}">
        <p14:creationId xmlns:p14="http://schemas.microsoft.com/office/powerpoint/2010/main" val="2773435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DD6AF-094A-278F-76BB-00744FC01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>
            <a:extLst>
              <a:ext uri="{FF2B5EF4-FFF2-40B4-BE49-F238E27FC236}">
                <a16:creationId xmlns:a16="http://schemas.microsoft.com/office/drawing/2014/main" id="{08790E87-3881-C3AB-DCD5-D5B6D43507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4425" cy="3484562"/>
          </a:xfrm>
          <a:ln/>
        </p:spPr>
      </p:sp>
      <p:sp>
        <p:nvSpPr>
          <p:cNvPr id="62467" name="備忘稿版面配置區 2">
            <a:extLst>
              <a:ext uri="{FF2B5EF4-FFF2-40B4-BE49-F238E27FC236}">
                <a16:creationId xmlns:a16="http://schemas.microsoft.com/office/drawing/2014/main" id="{A9AAD448-E209-A4BD-CE80-BAD3576A3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8" name="投影片編號版面配置區 3">
            <a:extLst>
              <a:ext uri="{FF2B5EF4-FFF2-40B4-BE49-F238E27FC236}">
                <a16:creationId xmlns:a16="http://schemas.microsoft.com/office/drawing/2014/main" id="{674CB9F1-F7B2-13FC-4363-C9667E82A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475D53-45A9-4863-A420-378663C3798F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 PL UKai CN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AR PL UKai CN"/>
            </a:endParaRPr>
          </a:p>
        </p:txBody>
      </p:sp>
    </p:spTree>
    <p:extLst>
      <p:ext uri="{BB962C8B-B14F-4D97-AF65-F5344CB8AC3E}">
        <p14:creationId xmlns:p14="http://schemas.microsoft.com/office/powerpoint/2010/main" val="39243938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C49C3-F86F-9EC6-56A0-6E16833A3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>
            <a:extLst>
              <a:ext uri="{FF2B5EF4-FFF2-40B4-BE49-F238E27FC236}">
                <a16:creationId xmlns:a16="http://schemas.microsoft.com/office/drawing/2014/main" id="{AC60FB0E-EDD9-A157-5086-A17002327E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4425" cy="3484562"/>
          </a:xfrm>
          <a:ln/>
        </p:spPr>
      </p:sp>
      <p:sp>
        <p:nvSpPr>
          <p:cNvPr id="62467" name="備忘稿版面配置區 2">
            <a:extLst>
              <a:ext uri="{FF2B5EF4-FFF2-40B4-BE49-F238E27FC236}">
                <a16:creationId xmlns:a16="http://schemas.microsoft.com/office/drawing/2014/main" id="{C4F5AA2B-C503-180F-F3A5-881F68512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8" name="投影片編號版面配置區 3">
            <a:extLst>
              <a:ext uri="{FF2B5EF4-FFF2-40B4-BE49-F238E27FC236}">
                <a16:creationId xmlns:a16="http://schemas.microsoft.com/office/drawing/2014/main" id="{99E5A099-7E12-0813-5F94-AB5E6EDAD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475D53-45A9-4863-A420-378663C3798F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 PL UKai CN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AR PL UKai CN"/>
            </a:endParaRPr>
          </a:p>
        </p:txBody>
      </p:sp>
    </p:spTree>
    <p:extLst>
      <p:ext uri="{BB962C8B-B14F-4D97-AF65-F5344CB8AC3E}">
        <p14:creationId xmlns:p14="http://schemas.microsoft.com/office/powerpoint/2010/main" val="2520022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536F4-42AB-CB46-AF61-45C82688A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>
            <a:extLst>
              <a:ext uri="{FF2B5EF4-FFF2-40B4-BE49-F238E27FC236}">
                <a16:creationId xmlns:a16="http://schemas.microsoft.com/office/drawing/2014/main" id="{343B9DA3-5301-ECEF-54DA-4C87C066E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94425" cy="3484562"/>
          </a:xfrm>
          <a:ln/>
        </p:spPr>
      </p:sp>
      <p:sp>
        <p:nvSpPr>
          <p:cNvPr id="62467" name="備忘稿版面配置區 2">
            <a:extLst>
              <a:ext uri="{FF2B5EF4-FFF2-40B4-BE49-F238E27FC236}">
                <a16:creationId xmlns:a16="http://schemas.microsoft.com/office/drawing/2014/main" id="{3EC818AB-81AD-E360-E06A-6A8815C36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2468" name="投影片編號版面配置區 3">
            <a:extLst>
              <a:ext uri="{FF2B5EF4-FFF2-40B4-BE49-F238E27FC236}">
                <a16:creationId xmlns:a16="http://schemas.microsoft.com/office/drawing/2014/main" id="{98F3A4D8-16DE-705B-6B59-835EEFF46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475D53-45A9-4863-A420-378663C3798F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AR PL UKai CN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AR PL UKai CN"/>
            </a:endParaRPr>
          </a:p>
        </p:txBody>
      </p:sp>
    </p:spTree>
    <p:extLst>
      <p:ext uri="{BB962C8B-B14F-4D97-AF65-F5344CB8AC3E}">
        <p14:creationId xmlns:p14="http://schemas.microsoft.com/office/powerpoint/2010/main" val="3093100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C33D3-8757-01EF-5D10-78EE62DE0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FFE13D-0AB3-6285-4138-A597A2A5D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C310D-A56B-0C53-6823-684813167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F18D8-02CA-13B9-E6B3-4EE155D331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5542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D19FB-DF15-6229-B4F1-88DDDB0BD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24C0D-2E96-207A-9508-25648E748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0749C-A8F8-3D5C-9A11-FEC494B69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B79D4-32AF-E77D-204D-873CBA140B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53951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00533-DE59-5A15-8163-3C243AA67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353FD-6B05-94F1-39AF-9FC8545751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C14D5-340E-170F-2355-5015CDF09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375FB-3152-5BFD-CDCA-6588800A0D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8474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0D3A7-1D83-EC00-5D63-2FBC940A0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11073-5D8F-AA18-C1F1-8279FD75D3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BDEA44-CB36-834F-4327-1EC155E9E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81317-5040-6155-4661-3C986E09C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77875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50436-D806-9277-0C90-7440DCD8D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2B3E34-7E44-17BA-2E01-A53041A9C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A5582-44E7-AC5B-7276-B42753A16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77787-4897-B65F-D76C-6B37FFCAEA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90568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C777-57EF-F2B8-EA03-F188F456F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DBE1BA-8C92-A2F9-B8B3-B661026C5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9C690-277A-E38B-0DC1-A69BA9059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16048-EF47-6E38-2B80-5A251759C3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7025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E16D-99CD-7636-36FB-C2860C78B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3301A1-00AC-338F-9FF6-6C3FD2D46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25E3D-C59A-86D6-9815-38A51D1A9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6F8F7-3C5A-00D1-2A59-07255D4A86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662438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0C835-AE45-4911-4D0D-49D1887ED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48D2C9-9922-B02A-E68A-BA8AAE31B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A47820-792A-9829-C489-1A1ED5896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48F30-DD4B-7437-F5B7-F3DA4E1D34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6019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0FD0F-AD4A-A9F3-FF1D-F6C9EA53F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1C01A-D460-1935-6D20-216AA7FCE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BB30D-F3A9-21C8-DD7B-87B4ED2AC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5839E-5089-EEE8-D3CE-CCAC167F77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39559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F09DF-FE5D-EFD0-57A9-D84319352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98AF0-C0D6-6277-7C26-EEF720852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54950F-FA38-860E-E00C-1ABFAC346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6008E-58F6-340E-918A-6A5614EFC6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74369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3D773-69C3-1D3F-E4FC-9DC7F5728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F8ECB-3BFC-0A0C-BE22-6A8BC03F9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95932F-CEE6-AB06-AA34-03A0EB80C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F29FC-DA52-03C4-5714-5EC7A132B4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83262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CBD1C-7E35-DFF2-8248-68090F792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4DF96-FF54-4032-5A70-1A6C9717B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434E2A-6B66-87F9-A757-86ADC8318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58C8A-D878-5299-C998-B536A68526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9839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EB488-6A53-D097-F45E-135E6C204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188AC-2C8E-3941-5F80-3A4AB9D89F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AB3BB-B2C3-9353-6401-088872EBD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FB390-466A-FEB4-034F-F92C29F32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31862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FAEBA-79FC-087C-AA87-8C6CAE8B7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1F924-8FAF-DCC1-062C-70DF41EF4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5177DD-7741-7567-D591-B876372599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5C1A7-1912-3149-8E56-94B12E744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81220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3253E-CF60-2D41-D053-474279E06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FDCFE-3762-256C-535A-1A0EDFC00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E31BD-E7DE-249B-4303-4528F5C21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86B64-F2A1-F919-DD80-1F9162E66F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76991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EB79A-BD2B-BE39-AF23-B5B5D6E99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59DB83-3B14-DF1E-6059-CEDF0BB81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4A9109-5CAB-157C-9308-77218E760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FBBA7-396B-E5C1-B2CF-CB7B2B9BCD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13984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29534-40B7-57C0-6043-0C3DEFB56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73872-C090-F8CA-F3CE-F9329DEE2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1B480-B646-66A8-5A09-DE267E798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EE528-47D1-ED60-1516-BEBE2721E5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698284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9BFC5-AB02-5C43-B615-05D24570B619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3449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37779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6336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088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5F46E-9680-0F36-A276-E2D45ECAF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00B05-DDCF-79F5-734E-53D197031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5072B8-EB1C-F21B-68C2-254CBD2A2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BCBF0-8802-A744-ADAB-ED48FD8BA0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91011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897EE-F64E-A480-4B17-6309FFAEB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7ABDBEC-1151-A2E6-79AE-241298866F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7707E105-D810-0A25-FFA9-CC2430AF2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007A80C-FC48-BF3F-BBCA-CAD2D7D54B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5E746F-7CB7-4771-BD73-F1E1C85C3FB5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3632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20A91-6005-C201-1152-621EE5A80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DE430-F86E-0DAF-FD54-4F2130B6B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CFE476-6FE5-989D-DE55-9A13F02A5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B1EEC-0012-98A8-CE39-022C0B4615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93867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2D7E-993F-9488-BDBB-53D62BA1A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B605E-042F-D586-57C6-70EA7511F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4BF2D6-F0C2-CA67-D620-BA0AF634F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DF9A2-DB65-E7F3-0A8D-875359D6AD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31824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C4AE6-F2CD-FB01-29FC-21EE5B626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EE319-EE90-51F3-86F0-5F11B69750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CDDD35-5BBF-41EF-AB5D-4BF7C7BAB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97D85-4624-54E1-E60D-3F154B14E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5406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2C184-E5B9-485C-41AF-2AA365565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A599A-5375-0865-8B6B-A28AE9B87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2744D-6CEC-3AF2-381C-095B545D0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EB6D7-3197-E976-1388-4E1C77AFA8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92296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C7FB4-BD98-AFAF-134A-C52044AAA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E8E15-49D8-BF00-1680-AED663D75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76C0CB-7A15-C482-9BE7-1A660ED75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060C6-640A-0991-DDE0-D78418F9B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76455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3BE31-3929-8A1C-D680-95B164F40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94BF7-C759-3E3D-4454-B4D5D2B2C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AA8ED-D521-ECF0-DF29-0EE4608CE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65D8F-225B-4CFC-C4DE-CD1DDEFC24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82421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B1669-681F-00E8-21F0-1902943FC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F853C-7CFD-0E85-CB13-9CACE259B1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E297AB-E424-CBD0-686C-6F8063721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8F568-7C7E-DC34-8C35-5127FCB3CC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7394585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51A10353-BFBE-E006-469A-CC44A7160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BCA8073-CCD9-555A-E48A-13F5316B7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E8292553-C920-3C00-0675-4B6269F99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5E746F-7CB7-4771-BD73-F1E1C85C3FB5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922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18DBA-A1FF-D92B-0045-61E60AAD1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6683A7-2C24-CFF2-4206-61DEFE5FDD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726A71-2636-474C-5F9C-0DB0D72F6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017BE-A161-9376-7458-4395F6803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7646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B168-CF33-4042-0FF3-79FB64EB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08E5D-C503-1AEB-2CB3-EFB3DE25B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1EAEF5-80CF-FDAA-98CD-583FA995A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7D7DD-8D78-DD27-17AB-FC364D448D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779461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6B46B-040E-23B7-8AC5-865205763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A5E0AAA2-3DB1-23A9-4940-15FDD9243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6762D1A5-7E24-B078-169B-CFA538A7D0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569A52EC-F6F1-BEBA-D455-48AA5A9E9E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74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74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5E746F-7CB7-4771-BD73-F1E1C85C3FB5}" type="slidenum"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1430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3362-F3CB-ADD3-1E90-49C8BF404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350D38-515D-6190-8826-E8EF45CD9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82137-9656-FFC0-E737-431714DA8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B37BB-9406-2BAD-6CA3-634998FA00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+mn-cs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2769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16F2F-5DEC-4A48-C6F6-A00616942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A1822-0AF8-94A9-E554-E86730304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CEF9E-1D01-C5E8-1C85-1ADDE4E6A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965CF-1C6C-0004-B59B-27F1BE2E55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4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4E10B0-95F7-4700-B2BE-14BA926A9361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8874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1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001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E5D6F-13D2-4FBA-B8B8-0EF90F192C0D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F0EF2B-B6B0-488E-8D40-E227C47CACD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01A3F-469C-4AE6-AAB1-451D66BBCB0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75368B-59F5-4FC6-BA47-C59E9B6C932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62EC6-9BC0-4B9A-A203-88403978DC48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AB24C4-0A71-43E4-B0AC-89EFB2AFA2C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1A6ED-060B-4F78-906A-6E51E4080CFD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3A5DE8-7517-4CF6-AAC2-3A7E0416151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215F4-161A-47D0-AA23-9FA26CA87C99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9EDA79-FA57-42E9-9161-7F0437DA0DE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8E1F1-D2D0-4F51-B02E-F67146FAA686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8887B-2F57-42BA-B210-05CFDEF61BA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B90E2-AA5A-4CE2-A21F-791249BCA438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D84F7-4CA0-4E96-840F-F2EF7D8D736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E3C96-926D-453A-8FEB-E20DDA970D60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92648-D8EF-468F-85F8-1DAC353189E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7DEA-4D92-46E0-B87A-2E78F34FB2AA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DFB121-DB54-42E0-B78E-F843FEC7EA2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18692-BBBC-40E5-B77C-545A0C991A5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3D4208-4977-40B6-88FD-70A376A5892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19E41-5809-4410-90C0-690A55897EAE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495B6C-5DF4-42BA-8A95-7986F7AFF83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3273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B660E-4740-49C6-873F-0E84469C0360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2A918E-3DBF-4FD5-B374-035167A17F0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4756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20AB4-7181-4881-9B7F-AD78A5970DBB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AFA913-E348-4212-A4DA-7787847BD4D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8992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8E78B-C75F-4373-B8A0-76F480ED80EA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77624-5EA6-42EA-AC6E-03F2FF6A7F4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6485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53E5E-6740-4C14-A41E-869DE6BBC86D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EF8A6-92A1-4457-BBE8-192F65829DF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8678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85342-04C7-4AC7-9CE9-9647323AFC2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E07ADE-0DD6-4866-9346-7BD9D7A652D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7572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32FDF-7968-497B-9431-63ACE7BEBA3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26A6D4-3E9A-4F3E-9418-F20B82CC541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9667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2FB88-0F85-40E8-81EC-36B0D3CF7E28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2D8D50-7699-4D73-AC4F-EC64029617C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4624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3DB5-6093-4929-85C2-775ED7689AD0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CAD84-BCC6-4D91-BF8D-F7DE17C0FF6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14432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9FCCF-2E13-4FFA-83AF-9B5ECFCEB355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4D00A-405E-467A-86F8-B196FB0E62A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94401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9A08D59-856E-4665-9B0F-83C9E50AD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AA03C-04B6-4F50-962B-C18F3E364A67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D328132-E298-4920-BAFA-546F8E8B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E4C1514-3760-4F56-8314-0DF231B1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BEAE8-B1F9-4843-AB4C-94F3BE90638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3846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36843212-7952-6873-C90D-52EA3A51B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4F65BFF3-9B59-72B6-6497-48DB9D405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CB79D75E-F0CF-5CA8-6E4E-BF63DA10CA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C49E1-8931-4E79-8420-23823AC903E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4418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F79A91CE-ADD1-90E7-2930-5A86E1BBE0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5F0DD2F1-4404-E148-C7B4-704CAE0CB4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D6AB1335-C149-CE59-DD75-CCDDD2C59B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353E8-CFE8-4F3A-9672-B3540571EEA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05067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C4B3C1F3-07DE-66AC-B034-89D6547F55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07C217E4-28F0-5F34-00CC-3FACDD0833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5DAC3698-CEB9-AD65-72BC-8DC4887352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7D4AD-DD16-456E-A535-459FC69DF1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1083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ECE98D3E-D4CC-F013-6847-C128A06DED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91BBD981-D5DA-4FF8-CD1A-AEA7C801AF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5304B12B-DBE4-A40E-7943-B2F1B6CC22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E7BC7-9167-4DDD-91EA-B54CEA8233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148481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1478CAF0-797E-4E02-4AD4-1ABD2E811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78CFF42D-5708-86D6-4C0B-4F0B905E1B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E8D70E7E-60BC-B548-3277-1DC1B6C746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08F13-4086-41F0-A490-84612A2AAA7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2544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B2D5FC54-042A-F312-56F5-A67C61F3CE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17D762B1-8317-6A68-86F9-DEE839A083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8A338ACF-EDED-739A-55A5-EA9DD2BECE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C1766-A78C-4435-8FD5-D1F303D857A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5323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BFA3E982-7C36-21F2-1601-60D554698E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5E5A70DF-B28F-0B50-4397-4C132FBB2F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EE392CD-4CB3-DFB1-CCAE-6B5425D33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D9048-CCAE-4F06-A08A-3E0057A6F5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3883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AB77DBB0-B21F-5238-106A-DCA5494DD3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1BEAE0C9-70FD-3686-A768-D6A0D48326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D92D96B-39DA-5886-09BE-336592EBFF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93CAD-2C7A-45D1-8EA0-5C46426B1B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969889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7176315A-C298-D0E1-D28D-FB3FAE95C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E0DA9D0B-AE71-E65A-F1B4-9DBD7AC89C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1F18E63F-9EAE-6511-D247-3C2F1ABD83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0307D-C28A-4416-B0F1-0EFB440204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098382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4AE99B1A-24A7-CB06-EF09-42CC7C722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28E59AE2-FA23-9102-9116-46F02F8FB2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209D1AD9-AAC8-36F1-E02B-1E3E8091B0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DD10C-30D3-4D37-8380-1F1F374CC3E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02045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92E597F-D0EE-6B2C-85A6-A12CE236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7DBA1-6D23-4713-ABD1-F452527216F3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BEF87E7-014A-0238-A6F0-57E0AE3E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4FEE539-9FB3-6907-5430-F52A26287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72D47-13A4-4DAE-8DFD-C0AF3B634C8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84487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B571A6-2B5E-1AE2-ED7E-DD8E049A4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BEE9F-0909-4885-8290-A7D0947651DE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8F5A2B4-0ED9-E1BC-77CE-549F8FE3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54D60AB-D182-A065-0471-9AC0A90D4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F4700-2949-4A99-AAAE-91B1EB51876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45913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A5E6F6A-B663-2259-F857-75F0AB2E9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7C639-4204-43BC-A784-18814BB1D7F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EEEFD14-CC48-86C9-EFD7-146383D8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4529836-5159-F65C-E3EF-76655E84F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28C43-3DDD-4E7B-8805-2C1C5D1C955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3137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EF7E8975-09E4-9846-3A23-230F46B1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87816-B206-4589-ACE4-BDC4CD4C8113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4E098238-0C15-8270-98B9-E91DC403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F70E0FBF-8C41-C8C5-4136-DEC88DA8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60739-91D1-450B-83BF-07A79FA9146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01321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84D05B02-7A1B-CDC7-4779-A8011185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4F13A-7B07-46B7-A14E-9FE60C2D0FB8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0CDEDAA2-5340-9874-F0FC-609790F0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E7C1C22C-9057-D0CE-5E20-E2DF9EC06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E0468-6C71-4DEE-88EA-3FFA3105561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5495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1C31BCC7-5AA6-9AF7-E444-DE9E9C1B4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AAE7-EB33-4E8D-A595-A2C0544A6790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4628414C-31F8-5D10-6A08-7E0260F65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4DBE8736-5283-E8E7-F883-E068CF87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C20E2-B3C0-4397-8610-44AA2CC2F42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26152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A152903F-534E-C9A9-6E19-4B194BB8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C3E48-9729-461C-B753-F5D1A57B05A5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475EEFC2-A4C2-8A9B-22A0-2B30BBFBE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54EFFFE7-02FE-28DB-6268-97C7F2DED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B078D-2EA7-4544-9EFB-148DE829413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77177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67C5E93-BBC3-4027-68EB-964AB9549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0C247-90D3-419B-B733-87703EF9F9AC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86F1CC4-CAFF-2A2D-EDF5-334A3049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CF1A652C-7D2B-EFD7-8BFC-8B97B9C10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FDDB-DA3B-4F02-97FF-EFEEFDCA069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43428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1546F66-50B3-73CA-CF8A-F7D3A60F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1C2C2-BCC9-44B4-8E01-72C71B603822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155E2617-96BA-D607-B4D0-8A8817AF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60EAB089-98F8-49FA-E19A-B7EC4731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FC2A3-C01A-4369-B786-3C6B0F0A3E3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08510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BEBAA70-5813-0D4B-CCEB-B8B77D61E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CDD46-2317-4631-A847-54B2679C5C5E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6857190-09B5-79D6-5A0D-3EFCC118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5321C0B-6FD3-96E0-99F8-A38E9C98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0BA74-F917-408F-B8DD-AC5AB402E9F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95947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F7114D-3D98-D2CC-2517-2209696E7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1ECB6-A10D-4E85-ADB6-39627FAE8C4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CED0715-7D4D-C74B-610A-BB58035B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A92D550-79AD-57E4-5A6B-0311D4CB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FB33-04FB-44A6-A290-BEBADBC096F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94731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2AA9B6-6DB9-47CD-8728-6FB36D31C921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E676-BB67-40F5-8DB6-80A6439F9281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725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87E56F-EC16-4AB0-97B7-B1ADC5B56ADD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4DB6-DB13-4B69-8CAF-822BB893B516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262693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FAE9ED-88A4-4387-8284-6BE3F4A7C5F6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C26F-6F33-4D94-A50A-ED34DE3422AB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62115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1B214-1D45-4A63-82F4-415A5F762593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935-71C2-49C8-9427-AF79AD02F205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69076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425EB4-9A28-4BD3-9C8E-938C448B2467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7B4D-3E7C-4A64-B21D-3AB0279BE167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22849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97AE7D-8ECC-4482-B9DE-3537F82F46C1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ED4-6764-4E34-8588-3FEBDA9B4382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66035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5EE70-F1F6-48AC-8FFA-457BC25A789C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EFA59-2041-4089-A1B7-B49B94EA1851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89263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5C313-AFAB-4DD6-A22A-4CB2FA8C0922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9815-B6B1-4C16-AC70-E1615A250D8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30102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AE97CC-3DCA-469E-A488-0762A7E95E6E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6170-4AE6-4C36-B44F-7EE535F6B76B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3910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A257EB-9905-46AA-8856-4C7FEC2A0B1A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463-51EE-416F-AAEB-DB282F66153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662921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661736-68B3-4AE6-ABF3-5630D9679EB4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9109-F8FE-4E67-8FC7-B9DEFE95353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65709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2AA9B6-6DB9-47CD-8728-6FB36D31C921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0E676-BB67-40F5-8DB6-80A6439F9281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53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87E56F-EC16-4AB0-97B7-B1ADC5B56ADD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4DB6-DB13-4B69-8CAF-822BB893B516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4629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FAE9ED-88A4-4387-8284-6BE3F4A7C5F6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2C26F-6F33-4D94-A50A-ED34DE3422AB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7035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1B214-1D45-4A63-82F4-415A5F762593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82935-71C2-49C8-9427-AF79AD02F205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651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425EB4-9A28-4BD3-9C8E-938C448B2467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77B4D-3E7C-4A64-B21D-3AB0279BE167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217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97AE7D-8ECC-4482-B9DE-3537F82F46C1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63ED4-6764-4E34-8588-3FEBDA9B4382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7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5EE70-F1F6-48AC-8FFA-457BC25A789C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EFA59-2041-4089-A1B7-B49B94EA1851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3447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5C313-AFAB-4DD6-A22A-4CB2FA8C0922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49815-B6B1-4C16-AC70-E1615A250D8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955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AE97CC-3DCA-469E-A488-0762A7E95E6E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66170-4AE6-4C36-B44F-7EE535F6B76B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3281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A257EB-9905-46AA-8856-4C7FEC2A0B1A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463-51EE-416F-AAEB-DB282F66153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58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661736-68B3-4AE6-ABF3-5630D9679EB4}" type="datetime1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9/25/2026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9109-F8FE-4E67-8FC7-B9DEFE95353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290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67602-9FEA-4F26-972C-8215BE7792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08501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AD5B8-E3A2-4E45-8E81-779CE6DDC38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221374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B839AB-12C3-42C3-BF55-902B6785F87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04149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6D167-85D3-49EA-9E7A-E15A8DEA322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38618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3A9255-F528-462C-A2A2-8A9D8F29C1F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860033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BCD70-9886-4D3B-A727-0727EEABED0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53923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4D79B-217A-4F2B-A557-627857BFB91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68722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32BCBD-2683-4503-A414-03734DA09EC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60260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A25F96-1A3C-4F6A-97B7-1C4C94ECFEC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06126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4665E-F57B-4D5C-819F-83A4E26B337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2689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EECB35-8A91-4021-8F99-87DEF532F2F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61620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1F29133-625C-4435-93E9-E3BEB9CE0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9E78D-8EEC-4EB6-A53A-3CFE5645B48E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0B5383-F802-40C6-AACD-29C4D48A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5FCDC8D-CE98-40A2-97F7-FCA86854B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800F9-FB69-4C65-B76A-A6445EE7AA4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9539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EA0EF30-ACFB-44D8-8D90-621711D5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99471-2AA8-4D4C-876A-31607B192BFD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A4146E-684B-4E20-B495-1FC5D2AD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4F1B91-5015-4D94-8284-DB296E29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6F44D-CC0A-4DD7-BA80-414B0CC2629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1587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79F54C4-12EB-4AFA-8B08-16662546D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97A5C-D642-433B-99E7-C958E884C2CF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B4F1B1E-308F-4FE5-9901-5474A7376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97D0154-C025-431A-BE7A-26D19D9E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BBCF0-353B-43DB-A8BE-B86A50088F9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88208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5207326F-9A4F-4F3E-8BBA-9ABC0973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B6396-9C21-4D01-A67C-4485F2D47E9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E2212FD9-560F-467A-B848-B44B36194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2772C689-6EAD-4D84-8CF6-12169F73F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83627-076B-4C9A-9D95-4E69BB8AEB3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7111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BC971D62-4CCA-445C-BC2B-86861A516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B1F61-6BB9-4A23-A490-B7678F88CE75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605B96CE-251D-4B3D-AF13-9F53B64F6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492A68C3-5DEA-4F72-B929-1FB410EF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DF140-96E8-450C-9534-A2CD8299E63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99416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4E5B4F90-40D6-46DC-A973-12768D134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07E2D-7BF1-45DD-91CC-C096DE3C644F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8554D382-E5F9-41C1-9A82-77397AFE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DD85EB3A-1808-44A3-A274-11C68068C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4ED2E-34CA-4C7C-BAED-5DFACEFD970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81431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582E5928-B7C9-41E1-B93A-F498ED8EB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996B3-ED61-4A1F-9B3F-9B3CE539332D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0DB4136A-20B2-4FE3-92D4-50B9B101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BC4F27AD-7CF5-49A5-B8DA-469AE6B6F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EE067-C1F1-47A7-96CB-7257BC69C08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436173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3720AA21-7682-41F8-8342-1F1E0837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4F328-C86F-4C40-8280-A41E6431837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057E141-E069-4676-A321-37ED6C8B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1415EE2B-9F1F-45C3-BCE2-5EC8C817E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D7DEE-C3B6-4EA7-B0AC-C6D93DA9ABC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89354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976B2205-2B00-4F7E-B218-AF7BBE58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79938-FE0B-4C70-9B1B-9FB59197C740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D8C992F4-92EE-4FBA-83A2-CFBB6D837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A24508FB-503C-4D61-9432-254FAEC1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BEE9BC-2CF3-4D6F-A641-5F9172D08D3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97328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81EE8BB-210B-4D4C-BC2A-A45F146E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4C1E0-9CE4-4CDC-B760-4D4534F59C18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DFD400C-33BD-4A91-ADE6-6A6D8DAFE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ED0BE6B-ED9E-47D3-9F48-B0734563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CD5F1-5252-45C3-A7BC-0C31CCC31FB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05345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4C9E44D-1B7A-4A76-84B1-0E730165E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522D6-FA21-4B74-A3EE-E0C47EB978D3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6FE16D-FD34-4B94-90D3-C824D7623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F02C090-0D3B-42EC-9A86-44D1EF04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6D360-5F6F-4535-B66F-8E88873D964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141454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E35988-DEA8-2EE3-4049-2B6965ED4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FED29-DC08-4AE8-B93B-E1FBB4EFE6A6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B5BA0FC-E4EF-1625-C4DC-38865ADA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8163D95-E6E4-9F2D-1F85-C47DD5D21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98C8A-E03B-4CFF-820C-8CB93429852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58205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0F31AF2-95A6-F881-10C1-80FD71186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2CB6B-3556-4A33-9271-9C785FC7D8EB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587200-B102-5FAB-8055-EF81A6ECA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1EC8FCA-2C2E-FC97-BDFF-CAB627AD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E5CDA-0CEB-4BF4-8659-1A5D9B90191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5532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DE283D-B8A4-74E1-AE43-DBCC5D3C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01FE7-15AD-47E9-B162-B056D4996553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ABB93A-31F4-6BD7-45D5-7DE669816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69826B8-14B2-2ABF-974C-C6FE292A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BB245-4886-4A42-9D3F-DC1F511C5B6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164456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16D75624-FB47-BBF8-A62C-3524BEDB5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EEF54-F6FB-48B8-B530-F57853EC4242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3607EA0B-FA15-0470-745D-EA57BE063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77ACB43-BAAD-3056-60E6-23A55B0F5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EBEAB-7F9F-420B-8FBA-27594F95FFA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45929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9656BA26-5C82-5C7A-CABD-31BFC4CD4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C8E7F-A8C9-4A4B-91D3-187AFB322400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01D32BD1-F5F9-EDF4-27B1-2B2759F3D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6D7BA9AA-75D9-5DB4-27B9-1778C626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E5D42-AA6F-4F84-BBC2-A4D06C5CA9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4988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B78C3B26-560C-07FB-A9FA-565337C6A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DEDCF-D14E-4330-8850-F314C1235B54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C2B241D7-51B3-0521-AADE-276DA9475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BB5C1FEF-F6A2-04B0-586A-F7BC576F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9AB13-4AA0-4B40-AB55-05EE3190751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37480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B31F2D6A-6F69-B9E4-2D33-ED131A3B5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A460E-B35A-45C5-8BE4-00982A752925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B04B5D7E-AFBC-A790-FE7D-9231B02E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0A643BC0-2013-F237-A76C-8D84CA57D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04D50-A208-46AE-AC30-71B3E6E5650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14468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1E7ED6CC-66CD-FF08-639C-7A436128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A824B-0EE4-42B0-B8E2-2A558DC7246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4D152E9E-F216-1363-F7AD-940A2BA3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B83F59F7-B931-EA75-684A-082E2948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D3F6C-0F1D-4281-8111-DDDD53981D3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374593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45634682-5010-8FC0-DC76-E88D4E2F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5CCDC-99EA-4280-977D-973FC38B8545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7AAB7033-4AE5-8236-C2F8-C89D52F7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6430F3B4-AE97-B7D8-D5D3-9DAC5FB57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8D4A7-EE90-4399-8F8A-16F8AAE690A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7974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7ED9C3-3812-EC0A-FEA9-6014341D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2005E-8099-4BCD-987A-78E7C72D5508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C8FEF1C-854D-B998-32DB-56EF19663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AAB8C85-A498-0C65-7DCB-AD8265AE3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1FB3E-D8C6-45D9-8712-AFD94C6C355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76723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ED55C29-24CF-CA8B-0218-E7BFF58A3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728F3-CA55-4C03-8C7C-860D28EC3013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7D5A789-864F-6861-A9F6-7EE85F4A8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34682D3-8E6C-13A9-C73E-37C84A09E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80E11-0CE4-48E9-86D0-EACB654143FE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38496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FABE0C-57E8-F108-0194-284DAB053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2D4BA-F8DD-4755-A99A-AD862A9C5704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E7431A-AE45-D4D2-0524-E3F15B909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F6EFF55-E1BD-0197-D2A9-BDA53729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641B8-3A74-420D-A435-DD3D2DF8F03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90847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23D3428-4970-18DC-EB96-4810A849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83694-D960-4FA0-9B6E-D4EC9001AE87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8B85978-ACD2-8F91-C5AB-F75D899E5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5E02FAA-8107-3445-9F43-B59723CBD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1ED48-B250-46CE-85E6-41CB1598DB7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920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4E1C4B-4F5E-E4CC-D685-3E0C58179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3330D-D37A-434A-9D87-4CE344A9CD14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881742D-C09D-B544-FF48-D0E06A8C3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A1F0DF1-9FF6-77EB-472A-FADCF632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3E35F-C762-4631-8EC8-43351AF0D44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54482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B6E165A9-7A74-23E8-2A33-6300B070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967E3-03BE-4D11-99BD-C3E5A2A70FB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09028DA-8699-F5A1-3CF5-DB7CA70E8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26DF478-2C62-3EF0-5A38-63B09F5E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E5A04-8175-4C20-96C9-2F85003AD4C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220381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C812739C-38C3-74E1-F97F-CB70EA2DD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5E3CD-50B4-4714-A653-0DFC7EA20718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C2F60B5E-50C5-0142-D88B-C0A21335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281BCCC4-40F0-DDE5-33D1-CB5CB6D8F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5C276-0F64-4CB9-9BF8-A1DEBE66C79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89024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1238E2BE-53C2-8347-4D96-98108F8F7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BBEE8-5DD9-4662-9EDE-6B7F38E21440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5F9ABDBA-518E-471D-8410-82E58FC9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815B8124-5DA7-F98E-D5F7-CF9327903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0740A-2F92-49AC-8143-32FAA194F8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1772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DC3167B1-1462-68C8-BB75-13F750D7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9098B-7A64-41EB-B311-279CA8B024A9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BDFD4E76-5FE2-57D5-168E-E9C7C8A3D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99EC3194-CBF2-9A65-A274-D9745483E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05072-AEEA-446A-BF3A-D30348A29B4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973333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4956D66D-C45D-0053-2C13-C32E1667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2F262-6D7F-4BDA-9643-63506FBFBB1D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A5F106E8-C989-E524-8D39-39DA1CBC9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C9CF5DD3-44C3-984E-1954-645F7279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1B139-93E9-4953-94E3-F1F7401BE26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51619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F1AB71A7-BD71-8FB8-A0C9-11F2A8A24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69958-2AD9-4633-9889-0B54D03E68B1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103AC411-632A-E4EE-BBDD-914109559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C9490C33-5C6C-7E4B-1BD3-37C4325F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2306D-6F86-4142-92B5-60329849FB0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778572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5B2AAE-31CB-059F-5C13-A47226556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DEB7D-543B-47AA-AC9C-12964B6F61A5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8F4BD8A-7968-D50F-6EBD-E7CD7A4F3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96A3A3-895F-7BE1-B868-33EC614A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B74A9-4476-4531-8E89-67BCD593DDD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96291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2F22FA-C001-1318-80E8-C17CC3643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3502B-7D95-444A-8A27-EBDB3A1D42BF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CEA2FD9-3EEB-49AC-C6EC-B1ACBBD87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B7E5C0-36D9-2883-2DB3-E8DE90A7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043C4-51D8-4F84-BA92-5B58CEDC546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0387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6559F1-2F46-8B21-E99E-C81A5F761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F3C056F-2B23-458F-44E8-8C8DE925E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EF91CA-C248-A864-AF15-D9852CDE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197ADD-FFC7-F38F-A5C1-A26F1174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3D0F705-1A94-B175-93F4-438C0176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531013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8FCA8C-EA33-2A62-9DBA-24BF99D9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DB0160-CC75-ABBB-20A7-B12E3CB44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F6586B6-537F-317F-755D-80B77BC28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69D34A-5A7B-8CE2-B373-CBCCB535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DECCF85-E691-220B-FA3F-EE29226F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436041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6BC6C2-8705-4D38-4C6E-CDFF6FEF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5B60BB8-54C7-CA79-E58E-E587394C3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3C4561F-C25D-A3B1-9F19-7F1836B84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6D538E-8E31-9CC7-FC98-B8891EE2B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EE1936-46CA-3150-2C4D-FD8837243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2962123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B735EC-D13C-AD8B-7E53-8087790C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57217D-9A54-30B7-BE1E-48B2AE3A0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FF59535-A0FB-9E9A-7B36-58A05C3BB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055140E-4F97-7DC0-27E8-FD86990BE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C620A4F-3F1B-97A4-1F40-129990577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6C402B9-ADD2-6673-780E-74CC57F4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7989015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D03E9D-C07F-00FF-CBCB-50F3743DE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A2BC89D-94BD-5342-B889-996729CC9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798F58B-4E83-D816-B981-AF96988F2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907EE96-6F16-3FBA-11F5-1C1ADAD95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8885D58-789C-22B3-3641-84A41BADF9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F437F44-DA28-6FEA-6D90-DF77927C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E908E15-0BEC-C5BD-7864-1247062C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3DAE10A-C216-F094-6B89-E4F534F58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2254662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848B9A-B878-887A-26D4-8AEAC5354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54D301C-EFF6-56F4-C75A-AC5B19A0B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1CF28FB-7617-314A-9E50-9E091BC0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DB23859-1AAD-BBA4-F64A-94BA5D5CA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037338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172EFABD-6454-D3A9-846A-43EF1DE4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C3FAD67-1177-7DDF-7201-5D6BC8381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1E9AD57-CE88-6880-7697-402FE0DC1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6301027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87B915-283E-0FA2-D22A-358D8FE0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E22D298-5889-FCFB-F1BA-5C33EF1CC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6C2C004-8267-BE77-4EE2-4ED4E0AD1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349C7DA-D138-AF53-B1EA-B153FC0CC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6D071D3-4F3A-9CF2-A43D-F9CD6B33C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AC7B4B3-8BCD-76ED-CC81-CBA752B30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8548169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498469-CB2D-4FE0-5612-3CCABD0D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6FD9223-C259-B309-F6B2-B2C631E2CD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6FF70F4-62EF-54EB-4BBA-B9EE0B44F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A3B33C2-3551-0BF8-CEB3-1D9AB5B18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DE5A2FF-8766-0C39-C448-86500065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3A0E60E-8CC5-AE28-9DD4-0AE2E311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874750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19C3CF-B69E-F7DA-6998-C7B4BE156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EC2132-0A43-9FF9-EE10-758455B0A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AF4D59-96C1-00AC-5789-5023EF2A3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859814E-CB94-1CAD-468C-9EB2790C0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B3A193-254A-16CA-8175-A6EB7733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3379849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11546C0-D112-A8E5-484A-925A69A5E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E51797C-851B-2572-FC15-66B1F746F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69724D6-E5D4-2303-7101-BC56BC58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3767DB5-3880-C7B7-84DD-0957854CE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36895A0-7938-584C-3847-E70EB2F3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9226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073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331 w 6027"/>
                <a:gd name="T1" fmla="*/ 1 h 2296"/>
                <a:gd name="T2" fmla="*/ 0 w 6027"/>
                <a:gd name="T3" fmla="*/ 1 h 2296"/>
                <a:gd name="T4" fmla="*/ 0 w 6027"/>
                <a:gd name="T5" fmla="*/ 0 h 2296"/>
                <a:gd name="T6" fmla="*/ 331 w 6027"/>
                <a:gd name="T7" fmla="*/ 0 h 2296"/>
                <a:gd name="T8" fmla="*/ 331 w 6027"/>
                <a:gd name="T9" fmla="*/ 1 h 2296"/>
                <a:gd name="T10" fmla="*/ 331 w 6027"/>
                <a:gd name="T11" fmla="*/ 1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7188" name="Freeform 4">
              <a:extLst>
                <a:ext uri="{FF2B5EF4-FFF2-40B4-BE49-F238E27FC236}">
                  <a16:creationId xmlns:a16="http://schemas.microsoft.com/office/drawing/2014/main" id="{37A61154-77BA-4D97-9DFF-656B36CEC5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</p:grpSp>
      <p:sp>
        <p:nvSpPr>
          <p:cNvPr id="2051" name="Freeform 5"/>
          <p:cNvSpPr>
            <a:spLocks/>
          </p:cNvSpPr>
          <p:nvPr/>
        </p:nvSpPr>
        <p:spPr bwMode="hidden">
          <a:xfrm>
            <a:off x="8331200" y="6262688"/>
            <a:ext cx="3860800" cy="609600"/>
          </a:xfrm>
          <a:custGeom>
            <a:avLst/>
            <a:gdLst>
              <a:gd name="T0" fmla="*/ 2147483646 w 5748"/>
              <a:gd name="T1" fmla="*/ 2147483646 h 246"/>
              <a:gd name="T2" fmla="*/ 0 w 5748"/>
              <a:gd name="T3" fmla="*/ 2147483646 h 246"/>
              <a:gd name="T4" fmla="*/ 0 w 5748"/>
              <a:gd name="T5" fmla="*/ 0 h 246"/>
              <a:gd name="T6" fmla="*/ 2147483646 w 5748"/>
              <a:gd name="T7" fmla="*/ 0 h 246"/>
              <a:gd name="T8" fmla="*/ 2147483646 w 5748"/>
              <a:gd name="T9" fmla="*/ 2147483646 h 246"/>
              <a:gd name="T10" fmla="*/ 2147483646 w 5748"/>
              <a:gd name="T11" fmla="*/ 2147483646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052" name="Group 6"/>
          <p:cNvGrpSpPr>
            <a:grpSpLocks/>
          </p:cNvGrpSpPr>
          <p:nvPr/>
        </p:nvGrpSpPr>
        <p:grpSpPr bwMode="auto">
          <a:xfrm>
            <a:off x="0" y="6019800"/>
            <a:ext cx="10464800" cy="857250"/>
            <a:chOff x="0" y="3792"/>
            <a:chExt cx="4944" cy="540"/>
          </a:xfrm>
        </p:grpSpPr>
        <p:sp>
          <p:nvSpPr>
            <p:cNvPr id="477191" name="Freeform 7">
              <a:extLst>
                <a:ext uri="{FF2B5EF4-FFF2-40B4-BE49-F238E27FC236}">
                  <a16:creationId xmlns:a16="http://schemas.microsoft.com/office/drawing/2014/main" id="{89345B90-0219-495D-AAC1-FEDA9E11995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  <p:grpSp>
          <p:nvGrpSpPr>
            <p:cNvPr id="2066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068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3597 h 353"/>
                  <a:gd name="T4" fmla="*/ 24 w 186"/>
                  <a:gd name="T5" fmla="*/ 40498 h 353"/>
                  <a:gd name="T6" fmla="*/ 18 w 186"/>
                  <a:gd name="T7" fmla="*/ 87662 h 353"/>
                  <a:gd name="T8" fmla="*/ 42 w 186"/>
                  <a:gd name="T9" fmla="*/ 152186 h 353"/>
                  <a:gd name="T10" fmla="*/ 48 w 186"/>
                  <a:gd name="T11" fmla="*/ 215473 h 353"/>
                  <a:gd name="T12" fmla="*/ 0 w 186"/>
                  <a:gd name="T13" fmla="*/ 470870 h 353"/>
                  <a:gd name="T14" fmla="*/ 54 w 186"/>
                  <a:gd name="T15" fmla="*/ 311422 h 353"/>
                  <a:gd name="T16" fmla="*/ 84 w 186"/>
                  <a:gd name="T17" fmla="*/ 287451 h 353"/>
                  <a:gd name="T18" fmla="*/ 126 w 186"/>
                  <a:gd name="T19" fmla="*/ 168633 h 353"/>
                  <a:gd name="T20" fmla="*/ 144 w 186"/>
                  <a:gd name="T21" fmla="*/ 159539 h 353"/>
                  <a:gd name="T22" fmla="*/ 144 w 186"/>
                  <a:gd name="T23" fmla="*/ 120358 h 353"/>
                  <a:gd name="T24" fmla="*/ 186 w 186"/>
                  <a:gd name="T25" fmla="*/ 87662 h 353"/>
                  <a:gd name="T26" fmla="*/ 162 w 186"/>
                  <a:gd name="T27" fmla="*/ 79499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9268 h 66"/>
                  <a:gd name="T8" fmla="*/ 6 w 155"/>
                  <a:gd name="T9" fmla="*/ 26706 h 66"/>
                  <a:gd name="T10" fmla="*/ 0 w 155"/>
                  <a:gd name="T11" fmla="*/ 36576 h 66"/>
                  <a:gd name="T12" fmla="*/ 78 w 155"/>
                  <a:gd name="T13" fmla="*/ 89650 h 66"/>
                  <a:gd name="T14" fmla="*/ 96 w 155"/>
                  <a:gd name="T15" fmla="*/ 63107 h 66"/>
                  <a:gd name="T16" fmla="*/ 155 w 155"/>
                  <a:gd name="T17" fmla="*/ 99730 h 66"/>
                  <a:gd name="T18" fmla="*/ 126 w 155"/>
                  <a:gd name="T19" fmla="*/ 36576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68738 h 72"/>
                  <a:gd name="T2" fmla="*/ 0 w 42"/>
                  <a:gd name="T3" fmla="*/ 35651 h 72"/>
                  <a:gd name="T4" fmla="*/ 12 w 42"/>
                  <a:gd name="T5" fmla="*/ 12351 h 72"/>
                  <a:gd name="T6" fmla="*/ 0 w 42"/>
                  <a:gd name="T7" fmla="*/ 12351 h 72"/>
                  <a:gd name="T8" fmla="*/ 12 w 42"/>
                  <a:gd name="T9" fmla="*/ 12351 h 72"/>
                  <a:gd name="T10" fmla="*/ 24 w 42"/>
                  <a:gd name="T11" fmla="*/ 12351 h 72"/>
                  <a:gd name="T12" fmla="*/ 36 w 42"/>
                  <a:gd name="T13" fmla="*/ 12351 h 72"/>
                  <a:gd name="T14" fmla="*/ 42 w 42"/>
                  <a:gd name="T15" fmla="*/ 0 h 72"/>
                  <a:gd name="T16" fmla="*/ 30 w 42"/>
                  <a:gd name="T17" fmla="*/ 35651 h 72"/>
                  <a:gd name="T18" fmla="*/ 42 w 42"/>
                  <a:gd name="T19" fmla="*/ 91647 h 72"/>
                  <a:gd name="T20" fmla="*/ 12 w 42"/>
                  <a:gd name="T21" fmla="*/ 134309 h 72"/>
                  <a:gd name="T22" fmla="*/ 6 w 42"/>
                  <a:gd name="T23" fmla="*/ 68738 h 72"/>
                  <a:gd name="T24" fmla="*/ 6 w 42"/>
                  <a:gd name="T25" fmla="*/ 6873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77198" name="Freeform 14">
              <a:extLst>
                <a:ext uri="{FF2B5EF4-FFF2-40B4-BE49-F238E27FC236}">
                  <a16:creationId xmlns:a16="http://schemas.microsoft.com/office/drawing/2014/main" id="{60B40C19-1C4E-4B31-8651-801B9B5BEA5A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</p:grpSp>
      <p:grpSp>
        <p:nvGrpSpPr>
          <p:cNvPr id="2053" name="Group 15"/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2059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140 h 287"/>
                <a:gd name="T4" fmla="*/ 66 w 365"/>
                <a:gd name="T5" fmla="*/ 268 h 287"/>
                <a:gd name="T6" fmla="*/ 143 w 365"/>
                <a:gd name="T7" fmla="*/ 441 h 287"/>
                <a:gd name="T8" fmla="*/ 191 w 365"/>
                <a:gd name="T9" fmla="*/ 405 h 287"/>
                <a:gd name="T10" fmla="*/ 341 w 365"/>
                <a:gd name="T11" fmla="*/ 694 h 287"/>
                <a:gd name="T12" fmla="*/ 305 w 365"/>
                <a:gd name="T13" fmla="*/ 423 h 287"/>
                <a:gd name="T14" fmla="*/ 365 w 365"/>
                <a:gd name="T15" fmla="*/ 316 h 287"/>
                <a:gd name="T16" fmla="*/ 359 w 365"/>
                <a:gd name="T17" fmla="*/ 304 h 287"/>
                <a:gd name="T18" fmla="*/ 335 w 365"/>
                <a:gd name="T19" fmla="*/ 280 h 287"/>
                <a:gd name="T20" fmla="*/ 299 w 365"/>
                <a:gd name="T21" fmla="*/ 210 h 287"/>
                <a:gd name="T22" fmla="*/ 257 w 365"/>
                <a:gd name="T23" fmla="*/ 164 h 287"/>
                <a:gd name="T24" fmla="*/ 215 w 365"/>
                <a:gd name="T25" fmla="*/ 128 h 287"/>
                <a:gd name="T26" fmla="*/ 173 w 365"/>
                <a:gd name="T27" fmla="*/ 100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98 h 60"/>
                <a:gd name="T16" fmla="*/ 65 w 71"/>
                <a:gd name="T17" fmla="*/ 122 h 60"/>
                <a:gd name="T18" fmla="*/ 71 w 71"/>
                <a:gd name="T19" fmla="*/ 146 h 60"/>
                <a:gd name="T20" fmla="*/ 71 w 71"/>
                <a:gd name="T21" fmla="*/ 162 h 60"/>
                <a:gd name="T22" fmla="*/ 59 w 71"/>
                <a:gd name="T23" fmla="*/ 146 h 60"/>
                <a:gd name="T24" fmla="*/ 47 w 71"/>
                <a:gd name="T25" fmla="*/ 122 h 60"/>
                <a:gd name="T26" fmla="*/ 23 w 71"/>
                <a:gd name="T27" fmla="*/ 98 h 60"/>
                <a:gd name="T28" fmla="*/ 23 w 71"/>
                <a:gd name="T29" fmla="*/ 110 h 60"/>
                <a:gd name="T30" fmla="*/ 18 w 71"/>
                <a:gd name="T31" fmla="*/ 122 h 60"/>
                <a:gd name="T32" fmla="*/ 12 w 71"/>
                <a:gd name="T33" fmla="*/ 134 h 60"/>
                <a:gd name="T34" fmla="*/ 6 w 71"/>
                <a:gd name="T35" fmla="*/ 134 h 60"/>
                <a:gd name="T36" fmla="*/ 6 w 71"/>
                <a:gd name="T37" fmla="*/ 134 h 60"/>
                <a:gd name="T38" fmla="*/ 6 w 71"/>
                <a:gd name="T39" fmla="*/ 110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2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118 h 162"/>
                <a:gd name="T10" fmla="*/ 96 w 161"/>
                <a:gd name="T11" fmla="*/ 126 h 162"/>
                <a:gd name="T12" fmla="*/ 102 w 161"/>
                <a:gd name="T13" fmla="*/ 150 h 162"/>
                <a:gd name="T14" fmla="*/ 108 w 161"/>
                <a:gd name="T15" fmla="*/ 174 h 162"/>
                <a:gd name="T16" fmla="*/ 120 w 161"/>
                <a:gd name="T17" fmla="*/ 198 h 162"/>
                <a:gd name="T18" fmla="*/ 143 w 161"/>
                <a:gd name="T19" fmla="*/ 249 h 162"/>
                <a:gd name="T20" fmla="*/ 155 w 161"/>
                <a:gd name="T21" fmla="*/ 301 h 162"/>
                <a:gd name="T22" fmla="*/ 161 w 161"/>
                <a:gd name="T23" fmla="*/ 337 h 162"/>
                <a:gd name="T24" fmla="*/ 161 w 161"/>
                <a:gd name="T25" fmla="*/ 349 h 162"/>
                <a:gd name="T26" fmla="*/ 96 w 161"/>
                <a:gd name="T27" fmla="*/ 213 h 162"/>
                <a:gd name="T28" fmla="*/ 30 w 161"/>
                <a:gd name="T29" fmla="*/ 118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3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98 h 60"/>
                <a:gd name="T4" fmla="*/ 41 w 59"/>
                <a:gd name="T5" fmla="*/ 110 h 60"/>
                <a:gd name="T6" fmla="*/ 47 w 59"/>
                <a:gd name="T7" fmla="*/ 122 h 60"/>
                <a:gd name="T8" fmla="*/ 53 w 59"/>
                <a:gd name="T9" fmla="*/ 146 h 60"/>
                <a:gd name="T10" fmla="*/ 53 w 59"/>
                <a:gd name="T11" fmla="*/ 162 h 60"/>
                <a:gd name="T12" fmla="*/ 47 w 59"/>
                <a:gd name="T13" fmla="*/ 146 h 60"/>
                <a:gd name="T14" fmla="*/ 35 w 59"/>
                <a:gd name="T15" fmla="*/ 134 h 60"/>
                <a:gd name="T16" fmla="*/ 23 w 59"/>
                <a:gd name="T17" fmla="*/ 110 h 60"/>
                <a:gd name="T18" fmla="*/ 17 w 59"/>
                <a:gd name="T19" fmla="*/ 98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100 h 204"/>
                <a:gd name="T2" fmla="*/ 245 w 245"/>
                <a:gd name="T3" fmla="*/ 110 h 204"/>
                <a:gd name="T4" fmla="*/ 209 w 245"/>
                <a:gd name="T5" fmla="*/ 206 h 204"/>
                <a:gd name="T6" fmla="*/ 143 w 245"/>
                <a:gd name="T7" fmla="*/ 332 h 204"/>
                <a:gd name="T8" fmla="*/ 167 w 245"/>
                <a:gd name="T9" fmla="*/ 395 h 204"/>
                <a:gd name="T10" fmla="*/ 179 w 245"/>
                <a:gd name="T11" fmla="*/ 514 h 204"/>
                <a:gd name="T12" fmla="*/ 77 w 245"/>
                <a:gd name="T13" fmla="*/ 332 h 204"/>
                <a:gd name="T14" fmla="*/ 47 w 245"/>
                <a:gd name="T15" fmla="*/ 206 h 204"/>
                <a:gd name="T16" fmla="*/ 89 w 245"/>
                <a:gd name="T17" fmla="*/ 158 h 204"/>
                <a:gd name="T18" fmla="*/ 59 w 245"/>
                <a:gd name="T19" fmla="*/ 100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100 h 204"/>
                <a:gd name="T50" fmla="*/ 233 w 245"/>
                <a:gd name="T51" fmla="*/ 100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7206" name="Rectangle 22">
            <a:extLst>
              <a:ext uri="{FF2B5EF4-FFF2-40B4-BE49-F238E27FC236}">
                <a16:creationId xmlns:a16="http://schemas.microsoft.com/office/drawing/2014/main" id="{3082879C-8641-41B1-93C1-22C639FFF7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77208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 PL UKai CN" pitchFamily="2" charset="-128"/>
                <a:cs typeface="+mn-cs"/>
              </a:defRPr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77209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 PL UKai CN" pitchFamily="2" charset="-128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77210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fld id="{FA5E8F75-D9BE-4F67-9CDE-BDE6D8829FF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9573" r:id="rId1"/>
    <p:sldLayoutId id="2147489574" r:id="rId2"/>
    <p:sldLayoutId id="2147489575" r:id="rId3"/>
    <p:sldLayoutId id="2147489576" r:id="rId4"/>
    <p:sldLayoutId id="2147489577" r:id="rId5"/>
    <p:sldLayoutId id="2147489578" r:id="rId6"/>
    <p:sldLayoutId id="2147489579" r:id="rId7"/>
    <p:sldLayoutId id="2147489580" r:id="rId8"/>
    <p:sldLayoutId id="2147489581" r:id="rId9"/>
    <p:sldLayoutId id="2147489582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3097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331 w 6027"/>
                <a:gd name="T1" fmla="*/ 1 h 2296"/>
                <a:gd name="T2" fmla="*/ 0 w 6027"/>
                <a:gd name="T3" fmla="*/ 1 h 2296"/>
                <a:gd name="T4" fmla="*/ 0 w 6027"/>
                <a:gd name="T5" fmla="*/ 0 h 2296"/>
                <a:gd name="T6" fmla="*/ 331 w 6027"/>
                <a:gd name="T7" fmla="*/ 0 h 2296"/>
                <a:gd name="T8" fmla="*/ 331 w 6027"/>
                <a:gd name="T9" fmla="*/ 1 h 2296"/>
                <a:gd name="T10" fmla="*/ 331 w 6027"/>
                <a:gd name="T11" fmla="*/ 1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7188" name="Freeform 4">
              <a:extLst>
                <a:ext uri="{FF2B5EF4-FFF2-40B4-BE49-F238E27FC236}">
                  <a16:creationId xmlns:a16="http://schemas.microsoft.com/office/drawing/2014/main" id="{37A61154-77BA-4D97-9DFF-656B36CEC5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</p:grpSp>
      <p:sp>
        <p:nvSpPr>
          <p:cNvPr id="3075" name="Freeform 5"/>
          <p:cNvSpPr>
            <a:spLocks/>
          </p:cNvSpPr>
          <p:nvPr/>
        </p:nvSpPr>
        <p:spPr bwMode="hidden">
          <a:xfrm>
            <a:off x="8331200" y="6262688"/>
            <a:ext cx="3860800" cy="609600"/>
          </a:xfrm>
          <a:custGeom>
            <a:avLst/>
            <a:gdLst>
              <a:gd name="T0" fmla="*/ 2147483646 w 5748"/>
              <a:gd name="T1" fmla="*/ 2147483646 h 246"/>
              <a:gd name="T2" fmla="*/ 0 w 5748"/>
              <a:gd name="T3" fmla="*/ 2147483646 h 246"/>
              <a:gd name="T4" fmla="*/ 0 w 5748"/>
              <a:gd name="T5" fmla="*/ 0 h 246"/>
              <a:gd name="T6" fmla="*/ 2147483646 w 5748"/>
              <a:gd name="T7" fmla="*/ 0 h 246"/>
              <a:gd name="T8" fmla="*/ 2147483646 w 5748"/>
              <a:gd name="T9" fmla="*/ 2147483646 h 246"/>
              <a:gd name="T10" fmla="*/ 2147483646 w 5748"/>
              <a:gd name="T11" fmla="*/ 2147483646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76" name="Group 6"/>
          <p:cNvGrpSpPr>
            <a:grpSpLocks/>
          </p:cNvGrpSpPr>
          <p:nvPr/>
        </p:nvGrpSpPr>
        <p:grpSpPr bwMode="auto">
          <a:xfrm>
            <a:off x="0" y="6019800"/>
            <a:ext cx="10464800" cy="857250"/>
            <a:chOff x="0" y="3792"/>
            <a:chExt cx="4944" cy="540"/>
          </a:xfrm>
        </p:grpSpPr>
        <p:sp>
          <p:nvSpPr>
            <p:cNvPr id="477191" name="Freeform 7">
              <a:extLst>
                <a:ext uri="{FF2B5EF4-FFF2-40B4-BE49-F238E27FC236}">
                  <a16:creationId xmlns:a16="http://schemas.microsoft.com/office/drawing/2014/main" id="{89345B90-0219-495D-AAC1-FEDA9E11995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  <p:grpSp>
          <p:nvGrpSpPr>
            <p:cNvPr id="309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309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3597 h 353"/>
                  <a:gd name="T4" fmla="*/ 24 w 186"/>
                  <a:gd name="T5" fmla="*/ 40498 h 353"/>
                  <a:gd name="T6" fmla="*/ 18 w 186"/>
                  <a:gd name="T7" fmla="*/ 87662 h 353"/>
                  <a:gd name="T8" fmla="*/ 42 w 186"/>
                  <a:gd name="T9" fmla="*/ 152186 h 353"/>
                  <a:gd name="T10" fmla="*/ 48 w 186"/>
                  <a:gd name="T11" fmla="*/ 215473 h 353"/>
                  <a:gd name="T12" fmla="*/ 0 w 186"/>
                  <a:gd name="T13" fmla="*/ 470870 h 353"/>
                  <a:gd name="T14" fmla="*/ 54 w 186"/>
                  <a:gd name="T15" fmla="*/ 311422 h 353"/>
                  <a:gd name="T16" fmla="*/ 84 w 186"/>
                  <a:gd name="T17" fmla="*/ 287451 h 353"/>
                  <a:gd name="T18" fmla="*/ 126 w 186"/>
                  <a:gd name="T19" fmla="*/ 168633 h 353"/>
                  <a:gd name="T20" fmla="*/ 144 w 186"/>
                  <a:gd name="T21" fmla="*/ 159539 h 353"/>
                  <a:gd name="T22" fmla="*/ 144 w 186"/>
                  <a:gd name="T23" fmla="*/ 120358 h 353"/>
                  <a:gd name="T24" fmla="*/ 186 w 186"/>
                  <a:gd name="T25" fmla="*/ 87662 h 353"/>
                  <a:gd name="T26" fmla="*/ 162 w 186"/>
                  <a:gd name="T27" fmla="*/ 79499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9268 h 66"/>
                  <a:gd name="T8" fmla="*/ 6 w 155"/>
                  <a:gd name="T9" fmla="*/ 26706 h 66"/>
                  <a:gd name="T10" fmla="*/ 0 w 155"/>
                  <a:gd name="T11" fmla="*/ 36576 h 66"/>
                  <a:gd name="T12" fmla="*/ 78 w 155"/>
                  <a:gd name="T13" fmla="*/ 89650 h 66"/>
                  <a:gd name="T14" fmla="*/ 96 w 155"/>
                  <a:gd name="T15" fmla="*/ 63107 h 66"/>
                  <a:gd name="T16" fmla="*/ 155 w 155"/>
                  <a:gd name="T17" fmla="*/ 99730 h 66"/>
                  <a:gd name="T18" fmla="*/ 126 w 155"/>
                  <a:gd name="T19" fmla="*/ 36576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68738 h 72"/>
                  <a:gd name="T2" fmla="*/ 0 w 42"/>
                  <a:gd name="T3" fmla="*/ 35651 h 72"/>
                  <a:gd name="T4" fmla="*/ 12 w 42"/>
                  <a:gd name="T5" fmla="*/ 12351 h 72"/>
                  <a:gd name="T6" fmla="*/ 0 w 42"/>
                  <a:gd name="T7" fmla="*/ 12351 h 72"/>
                  <a:gd name="T8" fmla="*/ 12 w 42"/>
                  <a:gd name="T9" fmla="*/ 12351 h 72"/>
                  <a:gd name="T10" fmla="*/ 24 w 42"/>
                  <a:gd name="T11" fmla="*/ 12351 h 72"/>
                  <a:gd name="T12" fmla="*/ 36 w 42"/>
                  <a:gd name="T13" fmla="*/ 12351 h 72"/>
                  <a:gd name="T14" fmla="*/ 42 w 42"/>
                  <a:gd name="T15" fmla="*/ 0 h 72"/>
                  <a:gd name="T16" fmla="*/ 30 w 42"/>
                  <a:gd name="T17" fmla="*/ 35651 h 72"/>
                  <a:gd name="T18" fmla="*/ 42 w 42"/>
                  <a:gd name="T19" fmla="*/ 91647 h 72"/>
                  <a:gd name="T20" fmla="*/ 12 w 42"/>
                  <a:gd name="T21" fmla="*/ 134309 h 72"/>
                  <a:gd name="T22" fmla="*/ 6 w 42"/>
                  <a:gd name="T23" fmla="*/ 68738 h 72"/>
                  <a:gd name="T24" fmla="*/ 6 w 42"/>
                  <a:gd name="T25" fmla="*/ 6873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77198" name="Freeform 14">
              <a:extLst>
                <a:ext uri="{FF2B5EF4-FFF2-40B4-BE49-F238E27FC236}">
                  <a16:creationId xmlns:a16="http://schemas.microsoft.com/office/drawing/2014/main" id="{60B40C19-1C4E-4B31-8651-801B9B5BEA5A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</p:grpSp>
      <p:grpSp>
        <p:nvGrpSpPr>
          <p:cNvPr id="3077" name="Group 15"/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3083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140 h 287"/>
                <a:gd name="T4" fmla="*/ 66 w 365"/>
                <a:gd name="T5" fmla="*/ 268 h 287"/>
                <a:gd name="T6" fmla="*/ 143 w 365"/>
                <a:gd name="T7" fmla="*/ 441 h 287"/>
                <a:gd name="T8" fmla="*/ 191 w 365"/>
                <a:gd name="T9" fmla="*/ 405 h 287"/>
                <a:gd name="T10" fmla="*/ 341 w 365"/>
                <a:gd name="T11" fmla="*/ 694 h 287"/>
                <a:gd name="T12" fmla="*/ 305 w 365"/>
                <a:gd name="T13" fmla="*/ 423 h 287"/>
                <a:gd name="T14" fmla="*/ 365 w 365"/>
                <a:gd name="T15" fmla="*/ 316 h 287"/>
                <a:gd name="T16" fmla="*/ 359 w 365"/>
                <a:gd name="T17" fmla="*/ 304 h 287"/>
                <a:gd name="T18" fmla="*/ 335 w 365"/>
                <a:gd name="T19" fmla="*/ 280 h 287"/>
                <a:gd name="T20" fmla="*/ 299 w 365"/>
                <a:gd name="T21" fmla="*/ 210 h 287"/>
                <a:gd name="T22" fmla="*/ 257 w 365"/>
                <a:gd name="T23" fmla="*/ 164 h 287"/>
                <a:gd name="T24" fmla="*/ 215 w 365"/>
                <a:gd name="T25" fmla="*/ 128 h 287"/>
                <a:gd name="T26" fmla="*/ 173 w 365"/>
                <a:gd name="T27" fmla="*/ 100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98 h 60"/>
                <a:gd name="T16" fmla="*/ 65 w 71"/>
                <a:gd name="T17" fmla="*/ 122 h 60"/>
                <a:gd name="T18" fmla="*/ 71 w 71"/>
                <a:gd name="T19" fmla="*/ 146 h 60"/>
                <a:gd name="T20" fmla="*/ 71 w 71"/>
                <a:gd name="T21" fmla="*/ 162 h 60"/>
                <a:gd name="T22" fmla="*/ 59 w 71"/>
                <a:gd name="T23" fmla="*/ 146 h 60"/>
                <a:gd name="T24" fmla="*/ 47 w 71"/>
                <a:gd name="T25" fmla="*/ 122 h 60"/>
                <a:gd name="T26" fmla="*/ 23 w 71"/>
                <a:gd name="T27" fmla="*/ 98 h 60"/>
                <a:gd name="T28" fmla="*/ 23 w 71"/>
                <a:gd name="T29" fmla="*/ 110 h 60"/>
                <a:gd name="T30" fmla="*/ 18 w 71"/>
                <a:gd name="T31" fmla="*/ 122 h 60"/>
                <a:gd name="T32" fmla="*/ 12 w 71"/>
                <a:gd name="T33" fmla="*/ 134 h 60"/>
                <a:gd name="T34" fmla="*/ 6 w 71"/>
                <a:gd name="T35" fmla="*/ 134 h 60"/>
                <a:gd name="T36" fmla="*/ 6 w 71"/>
                <a:gd name="T37" fmla="*/ 134 h 60"/>
                <a:gd name="T38" fmla="*/ 6 w 71"/>
                <a:gd name="T39" fmla="*/ 110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118 h 162"/>
                <a:gd name="T10" fmla="*/ 96 w 161"/>
                <a:gd name="T11" fmla="*/ 126 h 162"/>
                <a:gd name="T12" fmla="*/ 102 w 161"/>
                <a:gd name="T13" fmla="*/ 150 h 162"/>
                <a:gd name="T14" fmla="*/ 108 w 161"/>
                <a:gd name="T15" fmla="*/ 174 h 162"/>
                <a:gd name="T16" fmla="*/ 120 w 161"/>
                <a:gd name="T17" fmla="*/ 198 h 162"/>
                <a:gd name="T18" fmla="*/ 143 w 161"/>
                <a:gd name="T19" fmla="*/ 249 h 162"/>
                <a:gd name="T20" fmla="*/ 155 w 161"/>
                <a:gd name="T21" fmla="*/ 301 h 162"/>
                <a:gd name="T22" fmla="*/ 161 w 161"/>
                <a:gd name="T23" fmla="*/ 337 h 162"/>
                <a:gd name="T24" fmla="*/ 161 w 161"/>
                <a:gd name="T25" fmla="*/ 349 h 162"/>
                <a:gd name="T26" fmla="*/ 96 w 161"/>
                <a:gd name="T27" fmla="*/ 213 h 162"/>
                <a:gd name="T28" fmla="*/ 30 w 161"/>
                <a:gd name="T29" fmla="*/ 118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98 h 60"/>
                <a:gd name="T4" fmla="*/ 41 w 59"/>
                <a:gd name="T5" fmla="*/ 110 h 60"/>
                <a:gd name="T6" fmla="*/ 47 w 59"/>
                <a:gd name="T7" fmla="*/ 122 h 60"/>
                <a:gd name="T8" fmla="*/ 53 w 59"/>
                <a:gd name="T9" fmla="*/ 146 h 60"/>
                <a:gd name="T10" fmla="*/ 53 w 59"/>
                <a:gd name="T11" fmla="*/ 162 h 60"/>
                <a:gd name="T12" fmla="*/ 47 w 59"/>
                <a:gd name="T13" fmla="*/ 146 h 60"/>
                <a:gd name="T14" fmla="*/ 35 w 59"/>
                <a:gd name="T15" fmla="*/ 134 h 60"/>
                <a:gd name="T16" fmla="*/ 23 w 59"/>
                <a:gd name="T17" fmla="*/ 110 h 60"/>
                <a:gd name="T18" fmla="*/ 17 w 59"/>
                <a:gd name="T19" fmla="*/ 98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100 h 204"/>
                <a:gd name="T2" fmla="*/ 245 w 245"/>
                <a:gd name="T3" fmla="*/ 110 h 204"/>
                <a:gd name="T4" fmla="*/ 209 w 245"/>
                <a:gd name="T5" fmla="*/ 206 h 204"/>
                <a:gd name="T6" fmla="*/ 143 w 245"/>
                <a:gd name="T7" fmla="*/ 332 h 204"/>
                <a:gd name="T8" fmla="*/ 167 w 245"/>
                <a:gd name="T9" fmla="*/ 395 h 204"/>
                <a:gd name="T10" fmla="*/ 179 w 245"/>
                <a:gd name="T11" fmla="*/ 514 h 204"/>
                <a:gd name="T12" fmla="*/ 77 w 245"/>
                <a:gd name="T13" fmla="*/ 332 h 204"/>
                <a:gd name="T14" fmla="*/ 47 w 245"/>
                <a:gd name="T15" fmla="*/ 206 h 204"/>
                <a:gd name="T16" fmla="*/ 89 w 245"/>
                <a:gd name="T17" fmla="*/ 158 h 204"/>
                <a:gd name="T18" fmla="*/ 59 w 245"/>
                <a:gd name="T19" fmla="*/ 100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100 h 204"/>
                <a:gd name="T50" fmla="*/ 233 w 245"/>
                <a:gd name="T51" fmla="*/ 100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7206" name="Rectangle 22">
            <a:extLst>
              <a:ext uri="{FF2B5EF4-FFF2-40B4-BE49-F238E27FC236}">
                <a16:creationId xmlns:a16="http://schemas.microsoft.com/office/drawing/2014/main" id="{3082879C-8641-41B1-93C1-22C639FFF7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9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77208" name="Rectangle 24">
            <a:extLst>
              <a:ext uri="{FF2B5EF4-FFF2-40B4-BE49-F238E27FC236}">
                <a16:creationId xmlns:a16="http://schemas.microsoft.com/office/drawing/2014/main" id="{9F95681A-87F4-4339-AE06-457256A945F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 PL UKai CN" pitchFamily="2" charset="-128"/>
                <a:cs typeface="+mn-cs"/>
              </a:defRPr>
            </a:lvl1pPr>
          </a:lstStyle>
          <a:p>
            <a:pPr>
              <a:defRPr/>
            </a:pPr>
            <a:fld id="{6DF05A43-D9C7-42F8-937C-605F34A4A3F8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77209" name="Rectangle 25">
            <a:extLst>
              <a:ext uri="{FF2B5EF4-FFF2-40B4-BE49-F238E27FC236}">
                <a16:creationId xmlns:a16="http://schemas.microsoft.com/office/drawing/2014/main" id="{B00F56B1-E66E-49BE-B889-A31181704F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 PL UKai CN" pitchFamily="2" charset="-128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77210" name="Rectangle 26">
            <a:extLst>
              <a:ext uri="{FF2B5EF4-FFF2-40B4-BE49-F238E27FC236}">
                <a16:creationId xmlns:a16="http://schemas.microsoft.com/office/drawing/2014/main" id="{27F773D1-B6B2-4111-9454-1230AB55F9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fld id="{545F3EC5-D297-4BF1-898B-824C87D8237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93392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9682" r:id="rId1"/>
    <p:sldLayoutId id="2147489683" r:id="rId2"/>
    <p:sldLayoutId id="2147489684" r:id="rId3"/>
    <p:sldLayoutId id="2147489685" r:id="rId4"/>
    <p:sldLayoutId id="2147489686" r:id="rId5"/>
    <p:sldLayoutId id="2147489687" r:id="rId6"/>
    <p:sldLayoutId id="2147489688" r:id="rId7"/>
    <p:sldLayoutId id="2147489689" r:id="rId8"/>
    <p:sldLayoutId id="2147489690" r:id="rId9"/>
    <p:sldLayoutId id="2147489691" r:id="rId10"/>
    <p:sldLayoutId id="2147489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9E313DF9-BDC9-499A-5339-201E3A69A7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2073" name="Freeform 3">
              <a:extLst>
                <a:ext uri="{FF2B5EF4-FFF2-40B4-BE49-F238E27FC236}">
                  <a16:creationId xmlns:a16="http://schemas.microsoft.com/office/drawing/2014/main" id="{22DEA0CF-664A-BF52-A9A5-EFDFE6BDA55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316 w 6027"/>
                <a:gd name="T1" fmla="*/ 1 h 2296"/>
                <a:gd name="T2" fmla="*/ 0 w 6027"/>
                <a:gd name="T3" fmla="*/ 1 h 2296"/>
                <a:gd name="T4" fmla="*/ 0 w 6027"/>
                <a:gd name="T5" fmla="*/ 0 h 2296"/>
                <a:gd name="T6" fmla="*/ 316 w 6027"/>
                <a:gd name="T7" fmla="*/ 0 h 2296"/>
                <a:gd name="T8" fmla="*/ 316 w 6027"/>
                <a:gd name="T9" fmla="*/ 1 h 2296"/>
                <a:gd name="T10" fmla="*/ 316 w 6027"/>
                <a:gd name="T11" fmla="*/ 1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77188" name="Freeform 4">
              <a:extLst>
                <a:ext uri="{FF2B5EF4-FFF2-40B4-BE49-F238E27FC236}">
                  <a16:creationId xmlns:a16="http://schemas.microsoft.com/office/drawing/2014/main" id="{CB13DF53-1A9C-F7D6-A4F1-99EED303BF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</p:grpSp>
      <p:sp>
        <p:nvSpPr>
          <p:cNvPr id="2051" name="Freeform 5">
            <a:extLst>
              <a:ext uri="{FF2B5EF4-FFF2-40B4-BE49-F238E27FC236}">
                <a16:creationId xmlns:a16="http://schemas.microsoft.com/office/drawing/2014/main" id="{BA72900B-1224-072A-40B3-CFA2C69C363D}"/>
              </a:ext>
            </a:extLst>
          </p:cNvPr>
          <p:cNvSpPr>
            <a:spLocks/>
          </p:cNvSpPr>
          <p:nvPr/>
        </p:nvSpPr>
        <p:spPr bwMode="hidden">
          <a:xfrm>
            <a:off x="8331200" y="6262688"/>
            <a:ext cx="3860800" cy="609600"/>
          </a:xfrm>
          <a:custGeom>
            <a:avLst/>
            <a:gdLst>
              <a:gd name="T0" fmla="*/ 2147483646 w 5748"/>
              <a:gd name="T1" fmla="*/ 2147483646 h 246"/>
              <a:gd name="T2" fmla="*/ 0 w 5748"/>
              <a:gd name="T3" fmla="*/ 2147483646 h 246"/>
              <a:gd name="T4" fmla="*/ 0 w 5748"/>
              <a:gd name="T5" fmla="*/ 0 h 246"/>
              <a:gd name="T6" fmla="*/ 2147483646 w 5748"/>
              <a:gd name="T7" fmla="*/ 0 h 246"/>
              <a:gd name="T8" fmla="*/ 2147483646 w 5748"/>
              <a:gd name="T9" fmla="*/ 2147483646 h 246"/>
              <a:gd name="T10" fmla="*/ 2147483646 w 5748"/>
              <a:gd name="T11" fmla="*/ 2147483646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  <p:grpSp>
        <p:nvGrpSpPr>
          <p:cNvPr id="2052" name="Group 6">
            <a:extLst>
              <a:ext uri="{FF2B5EF4-FFF2-40B4-BE49-F238E27FC236}">
                <a16:creationId xmlns:a16="http://schemas.microsoft.com/office/drawing/2014/main" id="{C45E079C-6325-D672-6D41-EE5C5BB61D7A}"/>
              </a:ext>
            </a:extLst>
          </p:cNvPr>
          <p:cNvGrpSpPr>
            <a:grpSpLocks/>
          </p:cNvGrpSpPr>
          <p:nvPr/>
        </p:nvGrpSpPr>
        <p:grpSpPr bwMode="auto">
          <a:xfrm>
            <a:off x="0" y="6019800"/>
            <a:ext cx="10464800" cy="857250"/>
            <a:chOff x="0" y="3792"/>
            <a:chExt cx="4944" cy="540"/>
          </a:xfrm>
        </p:grpSpPr>
        <p:sp>
          <p:nvSpPr>
            <p:cNvPr id="477191" name="Freeform 7">
              <a:extLst>
                <a:ext uri="{FF2B5EF4-FFF2-40B4-BE49-F238E27FC236}">
                  <a16:creationId xmlns:a16="http://schemas.microsoft.com/office/drawing/2014/main" id="{F9C30060-57B4-D7C2-9BC3-7EEF5DB5D4A8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  <p:grpSp>
          <p:nvGrpSpPr>
            <p:cNvPr id="2066" name="Group 8">
              <a:extLst>
                <a:ext uri="{FF2B5EF4-FFF2-40B4-BE49-F238E27FC236}">
                  <a16:creationId xmlns:a16="http://schemas.microsoft.com/office/drawing/2014/main" id="{93F4AB20-59ED-407A-C4FC-AA62B3E86C7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2068" name="Freeform 9">
                <a:extLst>
                  <a:ext uri="{FF2B5EF4-FFF2-40B4-BE49-F238E27FC236}">
                    <a16:creationId xmlns:a16="http://schemas.microsoft.com/office/drawing/2014/main" id="{19F3DD43-2839-727D-492F-F84B263036A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069" name="Freeform 10">
                <a:extLst>
                  <a:ext uri="{FF2B5EF4-FFF2-40B4-BE49-F238E27FC236}">
                    <a16:creationId xmlns:a16="http://schemas.microsoft.com/office/drawing/2014/main" id="{BA641CF1-8BA7-2EC2-D93A-DBAB64A659C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26405 h 353"/>
                  <a:gd name="T4" fmla="*/ 24 w 186"/>
                  <a:gd name="T5" fmla="*/ 45316 h 353"/>
                  <a:gd name="T6" fmla="*/ 18 w 186"/>
                  <a:gd name="T7" fmla="*/ 98092 h 353"/>
                  <a:gd name="T8" fmla="*/ 42 w 186"/>
                  <a:gd name="T9" fmla="*/ 170293 h 353"/>
                  <a:gd name="T10" fmla="*/ 48 w 186"/>
                  <a:gd name="T11" fmla="*/ 241110 h 353"/>
                  <a:gd name="T12" fmla="*/ 0 w 186"/>
                  <a:gd name="T13" fmla="*/ 526894 h 353"/>
                  <a:gd name="T14" fmla="*/ 54 w 186"/>
                  <a:gd name="T15" fmla="*/ 348475 h 353"/>
                  <a:gd name="T16" fmla="*/ 84 w 186"/>
                  <a:gd name="T17" fmla="*/ 321652 h 353"/>
                  <a:gd name="T18" fmla="*/ 126 w 186"/>
                  <a:gd name="T19" fmla="*/ 188697 h 353"/>
                  <a:gd name="T20" fmla="*/ 144 w 186"/>
                  <a:gd name="T21" fmla="*/ 178521 h 353"/>
                  <a:gd name="T22" fmla="*/ 144 w 186"/>
                  <a:gd name="T23" fmla="*/ 134678 h 353"/>
                  <a:gd name="T24" fmla="*/ 186 w 186"/>
                  <a:gd name="T25" fmla="*/ 98092 h 353"/>
                  <a:gd name="T26" fmla="*/ 162 w 186"/>
                  <a:gd name="T27" fmla="*/ 88958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070" name="Freeform 11">
                <a:extLst>
                  <a:ext uri="{FF2B5EF4-FFF2-40B4-BE49-F238E27FC236}">
                    <a16:creationId xmlns:a16="http://schemas.microsoft.com/office/drawing/2014/main" id="{8F47B6B7-1A99-3033-141A-4C341D399A0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071" name="Freeform 12">
                <a:extLst>
                  <a:ext uri="{FF2B5EF4-FFF2-40B4-BE49-F238E27FC236}">
                    <a16:creationId xmlns:a16="http://schemas.microsoft.com/office/drawing/2014/main" id="{63F3B733-99A6-626A-8D5B-7584A9EED7D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0391 h 66"/>
                  <a:gd name="T8" fmla="*/ 6 w 155"/>
                  <a:gd name="T9" fmla="*/ 29943 h 66"/>
                  <a:gd name="T10" fmla="*/ 0 w 155"/>
                  <a:gd name="T11" fmla="*/ 41009 h 66"/>
                  <a:gd name="T12" fmla="*/ 78 w 155"/>
                  <a:gd name="T13" fmla="*/ 100517 h 66"/>
                  <a:gd name="T14" fmla="*/ 96 w 155"/>
                  <a:gd name="T15" fmla="*/ 70756 h 66"/>
                  <a:gd name="T16" fmla="*/ 155 w 155"/>
                  <a:gd name="T17" fmla="*/ 111818 h 66"/>
                  <a:gd name="T18" fmla="*/ 126 w 155"/>
                  <a:gd name="T19" fmla="*/ 41009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072" name="Freeform 13">
                <a:extLst>
                  <a:ext uri="{FF2B5EF4-FFF2-40B4-BE49-F238E27FC236}">
                    <a16:creationId xmlns:a16="http://schemas.microsoft.com/office/drawing/2014/main" id="{FF3505B4-58D3-37E3-F139-687936EA55B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77330 h 72"/>
                  <a:gd name="T2" fmla="*/ 0 w 42"/>
                  <a:gd name="T3" fmla="*/ 40107 h 72"/>
                  <a:gd name="T4" fmla="*/ 12 w 42"/>
                  <a:gd name="T5" fmla="*/ 13895 h 72"/>
                  <a:gd name="T6" fmla="*/ 0 w 42"/>
                  <a:gd name="T7" fmla="*/ 13895 h 72"/>
                  <a:gd name="T8" fmla="*/ 12 w 42"/>
                  <a:gd name="T9" fmla="*/ 13895 h 72"/>
                  <a:gd name="T10" fmla="*/ 24 w 42"/>
                  <a:gd name="T11" fmla="*/ 13895 h 72"/>
                  <a:gd name="T12" fmla="*/ 36 w 42"/>
                  <a:gd name="T13" fmla="*/ 13895 h 72"/>
                  <a:gd name="T14" fmla="*/ 42 w 42"/>
                  <a:gd name="T15" fmla="*/ 0 h 72"/>
                  <a:gd name="T16" fmla="*/ 30 w 42"/>
                  <a:gd name="T17" fmla="*/ 40107 h 72"/>
                  <a:gd name="T18" fmla="*/ 42 w 42"/>
                  <a:gd name="T19" fmla="*/ 103103 h 72"/>
                  <a:gd name="T20" fmla="*/ 12 w 42"/>
                  <a:gd name="T21" fmla="*/ 151098 h 72"/>
                  <a:gd name="T22" fmla="*/ 6 w 42"/>
                  <a:gd name="T23" fmla="*/ 77330 h 72"/>
                  <a:gd name="T24" fmla="*/ 6 w 42"/>
                  <a:gd name="T25" fmla="*/ 77330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477198" name="Freeform 14">
              <a:extLst>
                <a:ext uri="{FF2B5EF4-FFF2-40B4-BE49-F238E27FC236}">
                  <a16:creationId xmlns:a16="http://schemas.microsoft.com/office/drawing/2014/main" id="{56DB52E3-B451-76B2-B6E1-90BBF91A39AC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latin typeface="Arial Black" charset="0"/>
                <a:ea typeface="AR PL UKai CN" charset="0"/>
                <a:cs typeface="AR PL UKai CN" charset="0"/>
              </a:endParaRPr>
            </a:p>
          </p:txBody>
        </p:sp>
      </p:grpSp>
      <p:grpSp>
        <p:nvGrpSpPr>
          <p:cNvPr id="2053" name="Group 15">
            <a:extLst>
              <a:ext uri="{FF2B5EF4-FFF2-40B4-BE49-F238E27FC236}">
                <a16:creationId xmlns:a16="http://schemas.microsoft.com/office/drawing/2014/main" id="{0E236694-CFF4-E5CC-E733-417B23AC1FA0}"/>
              </a:ext>
            </a:extLst>
          </p:cNvPr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2059" name="Freeform 16">
              <a:extLst>
                <a:ext uri="{FF2B5EF4-FFF2-40B4-BE49-F238E27FC236}">
                  <a16:creationId xmlns:a16="http://schemas.microsoft.com/office/drawing/2014/main" id="{350B9FEF-BCA3-1467-BA9F-8FD7080B8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142 h 287"/>
                <a:gd name="T4" fmla="*/ 66 w 365"/>
                <a:gd name="T5" fmla="*/ 272 h 287"/>
                <a:gd name="T6" fmla="*/ 143 w 365"/>
                <a:gd name="T7" fmla="*/ 447 h 287"/>
                <a:gd name="T8" fmla="*/ 191 w 365"/>
                <a:gd name="T9" fmla="*/ 411 h 287"/>
                <a:gd name="T10" fmla="*/ 341 w 365"/>
                <a:gd name="T11" fmla="*/ 704 h 287"/>
                <a:gd name="T12" fmla="*/ 305 w 365"/>
                <a:gd name="T13" fmla="*/ 429 h 287"/>
                <a:gd name="T14" fmla="*/ 365 w 365"/>
                <a:gd name="T15" fmla="*/ 320 h 287"/>
                <a:gd name="T16" fmla="*/ 359 w 365"/>
                <a:gd name="T17" fmla="*/ 308 h 287"/>
                <a:gd name="T18" fmla="*/ 335 w 365"/>
                <a:gd name="T19" fmla="*/ 284 h 287"/>
                <a:gd name="T20" fmla="*/ 299 w 365"/>
                <a:gd name="T21" fmla="*/ 213 h 287"/>
                <a:gd name="T22" fmla="*/ 257 w 365"/>
                <a:gd name="T23" fmla="*/ 166 h 287"/>
                <a:gd name="T24" fmla="*/ 215 w 365"/>
                <a:gd name="T25" fmla="*/ 130 h 287"/>
                <a:gd name="T26" fmla="*/ 173 w 365"/>
                <a:gd name="T27" fmla="*/ 101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60" name="Freeform 17">
              <a:extLst>
                <a:ext uri="{FF2B5EF4-FFF2-40B4-BE49-F238E27FC236}">
                  <a16:creationId xmlns:a16="http://schemas.microsoft.com/office/drawing/2014/main" id="{E729A6EB-0CF1-CE77-8A2A-086387B82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61" name="Freeform 18">
              <a:extLst>
                <a:ext uri="{FF2B5EF4-FFF2-40B4-BE49-F238E27FC236}">
                  <a16:creationId xmlns:a16="http://schemas.microsoft.com/office/drawing/2014/main" id="{15928B04-5520-12D8-AD76-9B555385B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100 h 60"/>
                <a:gd name="T16" fmla="*/ 65 w 71"/>
                <a:gd name="T17" fmla="*/ 124 h 60"/>
                <a:gd name="T18" fmla="*/ 71 w 71"/>
                <a:gd name="T19" fmla="*/ 148 h 60"/>
                <a:gd name="T20" fmla="*/ 71 w 71"/>
                <a:gd name="T21" fmla="*/ 165 h 60"/>
                <a:gd name="T22" fmla="*/ 59 w 71"/>
                <a:gd name="T23" fmla="*/ 148 h 60"/>
                <a:gd name="T24" fmla="*/ 47 w 71"/>
                <a:gd name="T25" fmla="*/ 124 h 60"/>
                <a:gd name="T26" fmla="*/ 23 w 71"/>
                <a:gd name="T27" fmla="*/ 100 h 60"/>
                <a:gd name="T28" fmla="*/ 23 w 71"/>
                <a:gd name="T29" fmla="*/ 112 h 60"/>
                <a:gd name="T30" fmla="*/ 18 w 71"/>
                <a:gd name="T31" fmla="*/ 124 h 60"/>
                <a:gd name="T32" fmla="*/ 12 w 71"/>
                <a:gd name="T33" fmla="*/ 136 h 60"/>
                <a:gd name="T34" fmla="*/ 6 w 71"/>
                <a:gd name="T35" fmla="*/ 136 h 60"/>
                <a:gd name="T36" fmla="*/ 6 w 71"/>
                <a:gd name="T37" fmla="*/ 136 h 60"/>
                <a:gd name="T38" fmla="*/ 6 w 71"/>
                <a:gd name="T39" fmla="*/ 112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62" name="Freeform 19">
              <a:extLst>
                <a:ext uri="{FF2B5EF4-FFF2-40B4-BE49-F238E27FC236}">
                  <a16:creationId xmlns:a16="http://schemas.microsoft.com/office/drawing/2014/main" id="{21456A26-7D1C-C542-E593-437D607E3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119 h 162"/>
                <a:gd name="T10" fmla="*/ 96 w 161"/>
                <a:gd name="T11" fmla="*/ 128 h 162"/>
                <a:gd name="T12" fmla="*/ 102 w 161"/>
                <a:gd name="T13" fmla="*/ 152 h 162"/>
                <a:gd name="T14" fmla="*/ 108 w 161"/>
                <a:gd name="T15" fmla="*/ 176 h 162"/>
                <a:gd name="T16" fmla="*/ 120 w 161"/>
                <a:gd name="T17" fmla="*/ 200 h 162"/>
                <a:gd name="T18" fmla="*/ 143 w 161"/>
                <a:gd name="T19" fmla="*/ 252 h 162"/>
                <a:gd name="T20" fmla="*/ 155 w 161"/>
                <a:gd name="T21" fmla="*/ 305 h 162"/>
                <a:gd name="T22" fmla="*/ 161 w 161"/>
                <a:gd name="T23" fmla="*/ 341 h 162"/>
                <a:gd name="T24" fmla="*/ 161 w 161"/>
                <a:gd name="T25" fmla="*/ 353 h 162"/>
                <a:gd name="T26" fmla="*/ 96 w 161"/>
                <a:gd name="T27" fmla="*/ 216 h 162"/>
                <a:gd name="T28" fmla="*/ 30 w 161"/>
                <a:gd name="T29" fmla="*/ 119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63" name="Freeform 20">
              <a:extLst>
                <a:ext uri="{FF2B5EF4-FFF2-40B4-BE49-F238E27FC236}">
                  <a16:creationId xmlns:a16="http://schemas.microsoft.com/office/drawing/2014/main" id="{BA72FDEF-697C-EC27-B53D-CBF8FF0C9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100 h 60"/>
                <a:gd name="T4" fmla="*/ 41 w 59"/>
                <a:gd name="T5" fmla="*/ 112 h 60"/>
                <a:gd name="T6" fmla="*/ 47 w 59"/>
                <a:gd name="T7" fmla="*/ 124 h 60"/>
                <a:gd name="T8" fmla="*/ 53 w 59"/>
                <a:gd name="T9" fmla="*/ 148 h 60"/>
                <a:gd name="T10" fmla="*/ 53 w 59"/>
                <a:gd name="T11" fmla="*/ 165 h 60"/>
                <a:gd name="T12" fmla="*/ 47 w 59"/>
                <a:gd name="T13" fmla="*/ 148 h 60"/>
                <a:gd name="T14" fmla="*/ 35 w 59"/>
                <a:gd name="T15" fmla="*/ 136 h 60"/>
                <a:gd name="T16" fmla="*/ 23 w 59"/>
                <a:gd name="T17" fmla="*/ 112 h 60"/>
                <a:gd name="T18" fmla="*/ 17 w 59"/>
                <a:gd name="T19" fmla="*/ 10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064" name="Freeform 21">
              <a:extLst>
                <a:ext uri="{FF2B5EF4-FFF2-40B4-BE49-F238E27FC236}">
                  <a16:creationId xmlns:a16="http://schemas.microsoft.com/office/drawing/2014/main" id="{3E31C9EE-EE2F-348D-FC59-A5383538E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101 h 204"/>
                <a:gd name="T2" fmla="*/ 245 w 245"/>
                <a:gd name="T3" fmla="*/ 112 h 204"/>
                <a:gd name="T4" fmla="*/ 209 w 245"/>
                <a:gd name="T5" fmla="*/ 209 h 204"/>
                <a:gd name="T6" fmla="*/ 143 w 245"/>
                <a:gd name="T7" fmla="*/ 337 h 204"/>
                <a:gd name="T8" fmla="*/ 167 w 245"/>
                <a:gd name="T9" fmla="*/ 401 h 204"/>
                <a:gd name="T10" fmla="*/ 179 w 245"/>
                <a:gd name="T11" fmla="*/ 522 h 204"/>
                <a:gd name="T12" fmla="*/ 77 w 245"/>
                <a:gd name="T13" fmla="*/ 337 h 204"/>
                <a:gd name="T14" fmla="*/ 47 w 245"/>
                <a:gd name="T15" fmla="*/ 209 h 204"/>
                <a:gd name="T16" fmla="*/ 89 w 245"/>
                <a:gd name="T17" fmla="*/ 160 h 204"/>
                <a:gd name="T18" fmla="*/ 59 w 245"/>
                <a:gd name="T19" fmla="*/ 101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101 h 204"/>
                <a:gd name="T50" fmla="*/ 233 w 245"/>
                <a:gd name="T51" fmla="*/ 101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477206" name="Rectangle 22">
            <a:extLst>
              <a:ext uri="{FF2B5EF4-FFF2-40B4-BE49-F238E27FC236}">
                <a16:creationId xmlns:a16="http://schemas.microsoft.com/office/drawing/2014/main" id="{CC4AA521-82D5-2194-9941-D74B5A243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5" name="Rectangle 23">
            <a:extLst>
              <a:ext uri="{FF2B5EF4-FFF2-40B4-BE49-F238E27FC236}">
                <a16:creationId xmlns:a16="http://schemas.microsoft.com/office/drawing/2014/main" id="{A6593635-9AE7-15CA-398D-717818DEF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77208" name="Rectangle 24">
            <a:extLst>
              <a:ext uri="{FF2B5EF4-FFF2-40B4-BE49-F238E27FC236}">
                <a16:creationId xmlns:a16="http://schemas.microsoft.com/office/drawing/2014/main" id="{41C669E6-23D3-FF35-DC84-2D764D66106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 PL UKai CN" pitchFamily="2" charset="-128"/>
                <a:cs typeface="+mn-cs"/>
              </a:defRPr>
            </a:lvl1pPr>
          </a:lstStyle>
          <a:p>
            <a:pPr>
              <a:defRPr/>
            </a:pPr>
            <a:fld id="{B7A8984F-CED2-42E8-8DCF-5045A43999A2}" type="datetime1">
              <a:rPr lang="en-US" altLang="zh-TW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477209" name="Rectangle 25">
            <a:extLst>
              <a:ext uri="{FF2B5EF4-FFF2-40B4-BE49-F238E27FC236}">
                <a16:creationId xmlns:a16="http://schemas.microsoft.com/office/drawing/2014/main" id="{5111D96F-159A-1E78-A549-8DBCB020764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 PL UKai CN" pitchFamily="2" charset="-128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77210" name="Rectangle 26">
            <a:extLst>
              <a:ext uri="{FF2B5EF4-FFF2-40B4-BE49-F238E27FC236}">
                <a16:creationId xmlns:a16="http://schemas.microsoft.com/office/drawing/2014/main" id="{B0B58B62-55BB-0C68-C4D4-B50ECAB703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E33AB9F-5D65-436C-B385-D83FED2EA5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70661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90437" r:id="rId1"/>
    <p:sldLayoutId id="2147490438" r:id="rId2"/>
    <p:sldLayoutId id="2147490439" r:id="rId3"/>
    <p:sldLayoutId id="2147490440" r:id="rId4"/>
    <p:sldLayoutId id="2147490441" r:id="rId5"/>
    <p:sldLayoutId id="2147490442" r:id="rId6"/>
    <p:sldLayoutId id="2147490443" r:id="rId7"/>
    <p:sldLayoutId id="2147490444" r:id="rId8"/>
    <p:sldLayoutId id="2147490445" r:id="rId9"/>
    <p:sldLayoutId id="2147490446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4AD257F0-CB39-9925-8D15-8A8F470F5FC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8DACEF82-2C13-F322-FD53-31099757D3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ADB244D-767F-E619-82D8-F039C91E1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40FDDE8-655A-4C7A-B822-B8465E8AECF7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44CAB45-D3CB-E2A4-610B-F9A2A04CF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EF31419-3511-7696-E94F-00E648A46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5C1096C-1C31-494B-A737-CFBBE6DF86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26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903" r:id="rId1"/>
    <p:sldLayoutId id="2147490904" r:id="rId2"/>
    <p:sldLayoutId id="2147490905" r:id="rId3"/>
    <p:sldLayoutId id="2147490906" r:id="rId4"/>
    <p:sldLayoutId id="2147490907" r:id="rId5"/>
    <p:sldLayoutId id="2147490908" r:id="rId6"/>
    <p:sldLayoutId id="2147490909" r:id="rId7"/>
    <p:sldLayoutId id="2147490910" r:id="rId8"/>
    <p:sldLayoutId id="2147490911" r:id="rId9"/>
    <p:sldLayoutId id="2147490912" r:id="rId10"/>
    <p:sldLayoutId id="21474909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A8984F-CED2-42E8-8DCF-5045A43999A2}" type="datetime1">
              <a:rPr lang="en-US" altLang="zh-TW" smtClean="0"/>
              <a:pPr>
                <a:defRPr/>
              </a:pPr>
              <a:t>9/25/2026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E8F75-D9BE-4F67-9CDE-BDE6D8829FF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85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055" r:id="rId1"/>
    <p:sldLayoutId id="2147492056" r:id="rId2"/>
    <p:sldLayoutId id="2147492057" r:id="rId3"/>
    <p:sldLayoutId id="2147492058" r:id="rId4"/>
    <p:sldLayoutId id="2147492059" r:id="rId5"/>
    <p:sldLayoutId id="2147492060" r:id="rId6"/>
    <p:sldLayoutId id="2147492061" r:id="rId7"/>
    <p:sldLayoutId id="2147492062" r:id="rId8"/>
    <p:sldLayoutId id="2147492063" r:id="rId9"/>
    <p:sldLayoutId id="2147492064" r:id="rId10"/>
    <p:sldLayoutId id="2147492065" r:id="rId11"/>
    <p:sldLayoutId id="2147492067" r:id="rId12"/>
    <p:sldLayoutId id="2147492068" r:id="rId13"/>
    <p:sldLayoutId id="2147492069" r:id="rId14"/>
    <p:sldLayoutId id="2147492070" r:id="rId15"/>
    <p:sldLayoutId id="2147492071" r:id="rId16"/>
    <p:sldLayoutId id="2147492072" r:id="rId17"/>
    <p:sldLayoutId id="2147492073" r:id="rId18"/>
    <p:sldLayoutId id="2147492074" r:id="rId19"/>
    <p:sldLayoutId id="2147492075" r:id="rId20"/>
    <p:sldLayoutId id="2147492076" r:id="rId21"/>
    <p:sldLayoutId id="2147492077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2363780" name="Rectangle 4">
            <a:extLst>
              <a:ext uri="{FF2B5EF4-FFF2-40B4-BE49-F238E27FC236}">
                <a16:creationId xmlns:a16="http://schemas.microsoft.com/office/drawing/2014/main" id="{BA93C653-58A3-406E-B839-4749DF7B2B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 b="0">
                <a:latin typeface="Arial" pitchFamily="34" charset="0"/>
                <a:ea typeface="PMingLiU" pitchFamily="18" charset="-120"/>
                <a:cs typeface="Arial" pitchFamily="34" charset="0"/>
              </a:defRPr>
            </a:lvl1pPr>
          </a:lstStyle>
          <a:p>
            <a:endParaRPr lang="en-US" altLang="zh-TW"/>
          </a:p>
        </p:txBody>
      </p:sp>
      <p:sp>
        <p:nvSpPr>
          <p:cNvPr id="12363781" name="Rectangle 5">
            <a:extLst>
              <a:ext uri="{FF2B5EF4-FFF2-40B4-BE49-F238E27FC236}">
                <a16:creationId xmlns:a16="http://schemas.microsoft.com/office/drawing/2014/main" id="{A71072A4-6BD2-48C7-B1A0-C9DC8814C0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 b="0">
                <a:latin typeface="Arial" pitchFamily="34" charset="0"/>
                <a:ea typeface="PMingLiU" pitchFamily="18" charset="-120"/>
                <a:cs typeface="Arial" pitchFamily="34" charset="0"/>
              </a:defRPr>
            </a:lvl1pPr>
          </a:lstStyle>
          <a:p>
            <a:endParaRPr lang="en-US" altLang="zh-TW"/>
          </a:p>
        </p:txBody>
      </p:sp>
      <p:sp>
        <p:nvSpPr>
          <p:cNvPr id="12363782" name="Rectangle 6">
            <a:extLst>
              <a:ext uri="{FF2B5EF4-FFF2-40B4-BE49-F238E27FC236}">
                <a16:creationId xmlns:a16="http://schemas.microsoft.com/office/drawing/2014/main" id="{444D3871-5E9C-448C-91BA-1CC0F77F28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0">
                <a:latin typeface="Arial" pitchFamily="34" charset="0"/>
                <a:ea typeface="PMingLiU" pitchFamily="18" charset="-120"/>
                <a:cs typeface="Arial" pitchFamily="34" charset="0"/>
              </a:defRPr>
            </a:lvl1pPr>
          </a:lstStyle>
          <a:p>
            <a:fld id="{8015645A-49C0-42C3-A982-66B75E50939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401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4354" r:id="rId1"/>
    <p:sldLayoutId id="2147494355" r:id="rId2"/>
    <p:sldLayoutId id="2147494356" r:id="rId3"/>
    <p:sldLayoutId id="2147494357" r:id="rId4"/>
    <p:sldLayoutId id="2147494358" r:id="rId5"/>
    <p:sldLayoutId id="2147494359" r:id="rId6"/>
    <p:sldLayoutId id="2147494360" r:id="rId7"/>
    <p:sldLayoutId id="2147494361" r:id="rId8"/>
    <p:sldLayoutId id="2147494362" r:id="rId9"/>
    <p:sldLayoutId id="2147494363" r:id="rId10"/>
    <p:sldLayoutId id="214749436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38064FE1-88F2-428F-87BF-85EF3C05EE7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27330EEF-3387-4577-ACFC-1FC9D1DD56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13172B9-C11B-46BF-AB2E-53A59BE03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E4ED0B5-92B0-44D0-8DFD-DCF9773BF54F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9633780-C333-4D35-A6F1-7278368B6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4942C4-D3FB-468E-B64C-F180F4FB0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2668F55-BF9C-421D-B618-EC8D8A3AA01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338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4943" r:id="rId1"/>
    <p:sldLayoutId id="2147494944" r:id="rId2"/>
    <p:sldLayoutId id="2147494945" r:id="rId3"/>
    <p:sldLayoutId id="2147494946" r:id="rId4"/>
    <p:sldLayoutId id="2147494947" r:id="rId5"/>
    <p:sldLayoutId id="2147494948" r:id="rId6"/>
    <p:sldLayoutId id="2147494949" r:id="rId7"/>
    <p:sldLayoutId id="2147494950" r:id="rId8"/>
    <p:sldLayoutId id="2147494951" r:id="rId9"/>
    <p:sldLayoutId id="2147494952" r:id="rId10"/>
    <p:sldLayoutId id="21474949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488A5121-A0CB-80B8-63A4-01B8A973DCB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9113279E-8A81-DAB0-AA1F-D8B7F7C47D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7E228A1-DBAD-1B4C-CBFA-07E41CAF3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D45CA6-B11C-456C-BA2C-2522CE8E7834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27E1012-D14B-BF20-CB8C-E6B6C798E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6B342D5-F9A7-08B3-8C59-EA1890B58C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2A2863F-47BF-4008-A757-550BC6662C5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108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4955" r:id="rId1"/>
    <p:sldLayoutId id="2147494956" r:id="rId2"/>
    <p:sldLayoutId id="2147494957" r:id="rId3"/>
    <p:sldLayoutId id="2147494958" r:id="rId4"/>
    <p:sldLayoutId id="2147494959" r:id="rId5"/>
    <p:sldLayoutId id="2147494960" r:id="rId6"/>
    <p:sldLayoutId id="2147494961" r:id="rId7"/>
    <p:sldLayoutId id="2147494962" r:id="rId8"/>
    <p:sldLayoutId id="2147494963" r:id="rId9"/>
    <p:sldLayoutId id="2147494964" r:id="rId10"/>
    <p:sldLayoutId id="214749496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0C393DBD-23B8-B5BC-9869-C598C813C46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D93B1A6F-9586-9CCE-6A86-FEFA9354D9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CB4008-FBC6-EBD0-E234-74343822B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1C70E7-9E43-449A-B1B5-CA9242928F95}" type="datetimeFigureOut">
              <a:rPr lang="zh-TW" altLang="en-US"/>
              <a:pPr>
                <a:defRPr/>
              </a:pPr>
              <a:t>2026/9/25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4DDA8BD-0D28-A754-98B0-66D07EF15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3421F37-AED3-9117-50AE-785E69BCE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E8AB892-DB11-4B1E-8A6C-50D442B4DB5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5329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4990" r:id="rId1"/>
    <p:sldLayoutId id="2147494991" r:id="rId2"/>
    <p:sldLayoutId id="2147494992" r:id="rId3"/>
    <p:sldLayoutId id="2147494993" r:id="rId4"/>
    <p:sldLayoutId id="2147494994" r:id="rId5"/>
    <p:sldLayoutId id="2147494995" r:id="rId6"/>
    <p:sldLayoutId id="2147494996" r:id="rId7"/>
    <p:sldLayoutId id="2147494997" r:id="rId8"/>
    <p:sldLayoutId id="2147494998" r:id="rId9"/>
    <p:sldLayoutId id="2147494999" r:id="rId10"/>
    <p:sldLayoutId id="21474950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4BE9C06-DCDA-08B4-F356-188A4DCC1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2FA4D0-DE18-7292-B743-093E49F65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0840C9-DA8F-2F9E-D366-D99AC6CBE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7B716C-6FBB-2F4E-A7F3-13FBB2F835FA}" type="datetimeFigureOut">
              <a:rPr kumimoji="1" lang="zh-TW" altLang="en-US" smtClean="0"/>
              <a:t>2026/9/25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FD2E433-19A7-4C10-2A89-4122CD6A8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17B5998-10E9-7839-CB3C-51BEF616C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D143D4-DEBA-3E4E-AE90-ECA90E7EE70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3576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5014" r:id="rId1"/>
    <p:sldLayoutId id="2147495015" r:id="rId2"/>
    <p:sldLayoutId id="2147495016" r:id="rId3"/>
    <p:sldLayoutId id="2147495017" r:id="rId4"/>
    <p:sldLayoutId id="2147495018" r:id="rId5"/>
    <p:sldLayoutId id="2147495019" r:id="rId6"/>
    <p:sldLayoutId id="2147495020" r:id="rId7"/>
    <p:sldLayoutId id="2147495021" r:id="rId8"/>
    <p:sldLayoutId id="2147495022" r:id="rId9"/>
    <p:sldLayoutId id="2147495023" r:id="rId10"/>
    <p:sldLayoutId id="21474950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https://assets.anntw.com/assets/images/000/077/949/big/%E6%96%B9%E8%88%9F.jpg?1691037835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1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9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9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4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4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9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9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8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9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文字方塊 1"/>
          <p:cNvSpPr txBox="1">
            <a:spLocks noChangeArrowheads="1"/>
          </p:cNvSpPr>
          <p:nvPr/>
        </p:nvSpPr>
        <p:spPr bwMode="auto">
          <a:xfrm>
            <a:off x="1994391" y="831326"/>
            <a:ext cx="8428382" cy="287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TW" altLang="en-US" sz="11500" dirty="0">
                <a:solidFill>
                  <a:srgbClr val="FFFFFF">
                    <a:lumMod val="95000"/>
                  </a:srgbClr>
                </a:solidFill>
                <a:latin typeface="DFKai-SB" pitchFamily="65" charset="-120"/>
                <a:ea typeface="DFKai-SB" pitchFamily="65" charset="-120"/>
              </a:rPr>
              <a:t>練 唱</a:t>
            </a:r>
            <a:endParaRPr lang="en-US" altLang="zh-TW" sz="9600" dirty="0">
              <a:solidFill>
                <a:srgbClr val="FFFFFF">
                  <a:lumMod val="95000"/>
                </a:srgbClr>
              </a:solidFill>
              <a:latin typeface="DFKai-SB" pitchFamily="65" charset="-120"/>
              <a:ea typeface="DFKai-SB" pitchFamily="65" charset="-120"/>
            </a:endParaRPr>
          </a:p>
          <a:p>
            <a:pPr algn="ctr" eaLnBrk="1" hangingPunct="1">
              <a:defRPr/>
            </a:pPr>
            <a:r>
              <a:rPr lang="en-US" altLang="zh-TW" sz="6600" b="0" dirty="0">
                <a:solidFill>
                  <a:srgbClr val="FFFFFF">
                    <a:lumMod val="95000"/>
                  </a:srgbClr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Hymn Practice</a:t>
            </a:r>
            <a:endParaRPr lang="zh-TW" altLang="en-US" sz="4800" b="0" dirty="0">
              <a:solidFill>
                <a:srgbClr val="FFFFFF">
                  <a:lumMod val="95000"/>
                </a:srgbClr>
              </a:solidFill>
              <a:latin typeface="Times New Roman" panose="02020603050405020304" pitchFamily="18" charset="0"/>
              <a:ea typeface="DFKai-SB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466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投影片編號版面配置區 1">
            <a:extLst>
              <a:ext uri="{FF2B5EF4-FFF2-40B4-BE49-F238E27FC236}">
                <a16:creationId xmlns:a16="http://schemas.microsoft.com/office/drawing/2014/main" id="{3307CF14-21C2-4A1C-BF1C-9A7F12F9CD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AD91827-C9AA-4CAC-B7D3-A0CDCB5696C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PMingLiU" panose="02020500000000000000" pitchFamily="18" charset="-120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PMingLiU" panose="02020500000000000000" pitchFamily="18" charset="-120"/>
              <a:cs typeface="Arial"/>
            </a:endParaRPr>
          </a:p>
        </p:txBody>
      </p:sp>
      <p:sp>
        <p:nvSpPr>
          <p:cNvPr id="2051" name="文字方塊 4">
            <a:extLst>
              <a:ext uri="{FF2B5EF4-FFF2-40B4-BE49-F238E27FC236}">
                <a16:creationId xmlns:a16="http://schemas.microsoft.com/office/drawing/2014/main" id="{ED464F30-E53F-4260-B66C-A570D9C17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514" y="56644"/>
            <a:ext cx="406304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 詩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052" name="矩形 5">
            <a:extLst>
              <a:ext uri="{FF2B5EF4-FFF2-40B4-BE49-F238E27FC236}">
                <a16:creationId xmlns:a16="http://schemas.microsoft.com/office/drawing/2014/main" id="{B0C47248-D4DB-42AC-9625-9CAD1A6A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272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阮愛上帝聖殿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055622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B1BE0B83-E9E7-5A2C-F481-B711FD6A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42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25757020-64B0-3F74-E9EA-DD88A5701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9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notes&#10;&#10;Description automatically generated">
            <a:extLst>
              <a:ext uri="{FF2B5EF4-FFF2-40B4-BE49-F238E27FC236}">
                <a16:creationId xmlns:a16="http://schemas.microsoft.com/office/drawing/2014/main" id="{0BF64E41-2C19-274A-E790-FA3AC1F7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4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E7E29107-6A66-F862-0ED3-A955FCBFA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18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42575395-3471-E89E-8B83-0FED6D4F0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90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heet of music with notes">
            <a:extLst>
              <a:ext uri="{FF2B5EF4-FFF2-40B4-BE49-F238E27FC236}">
                <a16:creationId xmlns:a16="http://schemas.microsoft.com/office/drawing/2014/main" id="{F6E0CC94-BB76-23A1-826E-F916F373A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8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EDF6C4ED-65E6-111C-CF9E-662220EB1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56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0CFD1D4B-6CCF-34CE-2A7D-655C73337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5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EE62EEC9-F0BB-553E-65AC-5398243AD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3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840DC95D-CD4E-64B0-20C2-0E9B93DF5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AE146-83A3-4F62-A8BE-AB94D9D6D259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投影片編號版面配置區 1">
            <a:extLst>
              <a:ext uri="{FF2B5EF4-FFF2-40B4-BE49-F238E27FC236}">
                <a16:creationId xmlns:a16="http://schemas.microsoft.com/office/drawing/2014/main" id="{3307CF14-21C2-4A1C-BF1C-9A7F12F9CD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AD91827-C9AA-4CAC-B7D3-A0CDCB5696C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PMingLiU" panose="02020500000000000000" pitchFamily="18" charset="-120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14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PMingLiU" panose="02020500000000000000" pitchFamily="18" charset="-120"/>
              <a:cs typeface="Arial"/>
            </a:endParaRPr>
          </a:p>
        </p:txBody>
      </p:sp>
      <p:sp>
        <p:nvSpPr>
          <p:cNvPr id="2051" name="文字方塊 4">
            <a:extLst>
              <a:ext uri="{FF2B5EF4-FFF2-40B4-BE49-F238E27FC236}">
                <a16:creationId xmlns:a16="http://schemas.microsoft.com/office/drawing/2014/main" id="{ED464F30-E53F-4260-B66C-A570D9C17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514" y="56644"/>
            <a:ext cx="406304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 詩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052" name="矩形 5">
            <a:extLst>
              <a:ext uri="{FF2B5EF4-FFF2-40B4-BE49-F238E27FC236}">
                <a16:creationId xmlns:a16="http://schemas.microsoft.com/office/drawing/2014/main" id="{B0C47248-D4DB-42AC-9625-9CAD1A6A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242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我的目睭欲攑高來向山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98731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writing&#10;&#10;Description automatically generated">
            <a:extLst>
              <a:ext uri="{FF2B5EF4-FFF2-40B4-BE49-F238E27FC236}">
                <a16:creationId xmlns:a16="http://schemas.microsoft.com/office/drawing/2014/main" id="{7487BA66-39DA-33FD-29AB-0E020F46A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425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463D5D01-2225-538A-3003-540B7B5E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20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5C9DFF6D-1BDA-EB62-956D-EEFEA8CFB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42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D4DF2F-EFD8-3234-1E77-C8FD258A8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1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6E5CC063-40C4-3083-8273-8D9136D03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5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writing&#10;&#10;Description automatically generated">
            <a:extLst>
              <a:ext uri="{FF2B5EF4-FFF2-40B4-BE49-F238E27FC236}">
                <a16:creationId xmlns:a16="http://schemas.microsoft.com/office/drawing/2014/main" id="{B55656CF-0734-37F0-16D7-8164990C4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64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notes&#10;&#10;Description automatically generated">
            <a:extLst>
              <a:ext uri="{FF2B5EF4-FFF2-40B4-BE49-F238E27FC236}">
                <a16:creationId xmlns:a16="http://schemas.microsoft.com/office/drawing/2014/main" id="{532386C0-B90A-09DA-33CB-A51FE3F23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294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571BF458-D7CB-539C-776C-E0A547528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08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writing&#10;&#10;Description automatically generated">
            <a:extLst>
              <a:ext uri="{FF2B5EF4-FFF2-40B4-BE49-F238E27FC236}">
                <a16:creationId xmlns:a16="http://schemas.microsoft.com/office/drawing/2014/main" id="{35FAC03F-6D61-0A3C-5E0A-0D06E2FA7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notes&#10;&#10;Description automatically generated">
            <a:extLst>
              <a:ext uri="{FF2B5EF4-FFF2-40B4-BE49-F238E27FC236}">
                <a16:creationId xmlns:a16="http://schemas.microsoft.com/office/drawing/2014/main" id="{AF5D484E-1384-0DF7-1CBA-E85825858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11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88D89B1D-E43D-ED3C-E738-102167947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9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E8167620-D73B-EE80-2E2A-6696DE65D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03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AE146-83A3-4F62-A8BE-AB94D9D6D259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1">
            <a:extLst>
              <a:ext uri="{FF2B5EF4-FFF2-40B4-BE49-F238E27FC236}">
                <a16:creationId xmlns:a16="http://schemas.microsoft.com/office/drawing/2014/main" id="{3CEE6D82-9E1C-B110-14B4-29A86BD860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09DED1-F773-4D75-83AD-7699F4CEE0D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Arial" pitchFamily="34" charset="0"/>
            </a:endParaRPr>
          </a:p>
        </p:txBody>
      </p:sp>
      <p:sp>
        <p:nvSpPr>
          <p:cNvPr id="5123" name="文字方塊 4">
            <a:extLst>
              <a:ext uri="{FF2B5EF4-FFF2-40B4-BE49-F238E27FC236}">
                <a16:creationId xmlns:a16="http://schemas.microsoft.com/office/drawing/2014/main" id="{D93711A3-4E56-77E5-5239-81F6D0FFA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752" y="404664"/>
            <a:ext cx="460851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聖詩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124" name="矩形 5">
            <a:extLst>
              <a:ext uri="{FF2B5EF4-FFF2-40B4-BE49-F238E27FC236}">
                <a16:creationId xmlns:a16="http://schemas.microsoft.com/office/drawing/2014/main" id="{E663E010-3AEA-A887-412B-2DCD70BD6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 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398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願咱救主耶穌基督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4D1FF98E-B670-48D2-CDD4-649657BD5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3537E10D-5ABC-CCD0-5EA0-972265457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eet of music with notes&#10;&#10;Description automatically generated">
            <a:extLst>
              <a:ext uri="{FF2B5EF4-FFF2-40B4-BE49-F238E27FC236}">
                <a16:creationId xmlns:a16="http://schemas.microsoft.com/office/drawing/2014/main" id="{914737DD-1224-AE77-1335-41D78CB15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24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eet of music with notes&#10;&#10;Description automatically generated">
            <a:extLst>
              <a:ext uri="{FF2B5EF4-FFF2-40B4-BE49-F238E27FC236}">
                <a16:creationId xmlns:a16="http://schemas.microsoft.com/office/drawing/2014/main" id="{1EB9E0B0-47ED-65C2-E948-65662A1FA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10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F031C-1DC3-4C4A-B696-55C578678D41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973924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C9B91E-40AB-4A7F-B6D6-B3C4C1D5AA22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zh-TW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0" y="-15875"/>
            <a:ext cx="12192000" cy="6948000"/>
          </a:xfrm>
          <a:prstGeom prst="rect">
            <a:avLst/>
          </a:prstGeom>
          <a:solidFill>
            <a:srgbClr val="FFFF75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正顏楷體W5(P)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正顏楷體W5(P)"/>
                <a:ea typeface="DFKai-SB" pitchFamily="65" charset="-120"/>
              </a:rPr>
              <a:t>請準備心來敬拜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正顏楷體W5(P)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GB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DFKai-SB" pitchFamily="65" charset="-120"/>
              </a:rPr>
              <a:t>請關手機</a:t>
            </a:r>
            <a:endParaRPr kumimoji="0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FKai-SB" pitchFamily="65" charset="-12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Prepare your heart for worship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DFKai-SB" pitchFamily="65" charset="-12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Please turn off your cell phone</a:t>
            </a:r>
            <a:endParaRPr kumimoji="0" lang="en-US" altLang="zh-TW" sz="6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DFKai-SB" pitchFamily="65" charset="-12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DFKai-SB" pitchFamily="65" charset="-120"/>
            </a:endParaRPr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文字方塊 3"/>
          <p:cNvSpPr txBox="1">
            <a:spLocks noChangeArrowheads="1"/>
          </p:cNvSpPr>
          <p:nvPr/>
        </p:nvSpPr>
        <p:spPr bwMode="auto">
          <a:xfrm>
            <a:off x="1524000" y="786285"/>
            <a:ext cx="91440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TW" altLang="en-US" sz="11500" dirty="0">
                <a:latin typeface="DFKai-SB" panose="03000509000000000000" pitchFamily="65" charset="-120"/>
                <a:ea typeface="DFKai-SB" panose="03000509000000000000" pitchFamily="65" charset="-120"/>
              </a:rPr>
              <a:t>前 奏</a:t>
            </a:r>
            <a:endParaRPr lang="en-US" altLang="zh-TW" sz="9600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algn="ctr" eaLnBrk="1" hangingPunct="1"/>
            <a:r>
              <a:rPr lang="en-US" altLang="zh-TW" sz="8000" dirty="0">
                <a:latin typeface="Times New Roman" panose="02020603050405020304" pitchFamily="18" charset="0"/>
                <a:ea typeface="PMingLiU" pitchFamily="18" charset="-120"/>
                <a:cs typeface="Times New Roman" panose="02020603050405020304" pitchFamily="18" charset="0"/>
              </a:rPr>
              <a:t>Prelude</a:t>
            </a:r>
            <a:endParaRPr lang="zh-TW" altLang="en-US" sz="8000" dirty="0">
              <a:latin typeface="Times New Roman" panose="02020603050405020304" pitchFamily="18" charset="0"/>
              <a:ea typeface="PMingLiU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E9AE146-83A3-4F62-A8BE-AB94D9D6D25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0060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字方塊 4"/>
          <p:cNvSpPr txBox="1">
            <a:spLocks noChangeArrowheads="1"/>
          </p:cNvSpPr>
          <p:nvPr/>
        </p:nvSpPr>
        <p:spPr bwMode="auto">
          <a:xfrm>
            <a:off x="1387367" y="0"/>
            <a:ext cx="914399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5400" dirty="0">
                <a:solidFill>
                  <a:srgbClr val="FFFFFF"/>
                </a:solidFill>
                <a:latin typeface="DFKai-SB" pitchFamily="65" charset="-120"/>
                <a:ea typeface="DFKai-SB" pitchFamily="65" charset="-120"/>
              </a:rPr>
              <a:t>宣召</a:t>
            </a:r>
            <a:endParaRPr lang="en-US" altLang="zh-TW" sz="3800" dirty="0">
              <a:solidFill>
                <a:srgbClr val="FFFFFF"/>
              </a:solidFill>
              <a:latin typeface="DFKai-SB" pitchFamily="65" charset="-120"/>
              <a:ea typeface="DFKai-SB" pitchFamily="65" charset="-120"/>
            </a:endParaRPr>
          </a:p>
          <a:p>
            <a:pPr algn="ctr">
              <a:defRPr/>
            </a:pPr>
            <a:r>
              <a:rPr lang="en-US" altLang="zh-TW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To Worship </a:t>
            </a:r>
            <a:r>
              <a:rPr lang="en-US" altLang="zh-TW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zh-TW" alt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5021E4A-E1D6-4A07-ADDD-55C9DE993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0439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kumimoji="0" lang="en-US" altLang="en-US" b="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F7D241-1A10-4487-9A3D-D1258C230B65}"/>
              </a:ext>
            </a:extLst>
          </p:cNvPr>
          <p:cNvSpPr/>
          <p:nvPr/>
        </p:nvSpPr>
        <p:spPr>
          <a:xfrm>
            <a:off x="0" y="1499003"/>
            <a:ext cx="12192000" cy="4105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54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 panose="02020603050405020304" pitchFamily="18" charset="0"/>
              </a:rPr>
              <a:t>義人啊，著因為上主來歡喜；正直的人應該著稱讚伊。恁著彈琴感謝上主，用十條弦的豎琴稱讚伊，彈互真媠。著對伊唱新的歌，大聲歡呼。</a:t>
            </a:r>
            <a:endParaRPr lang="en-US" altLang="zh-TW" sz="5400" dirty="0">
              <a:solidFill>
                <a:srgbClr val="FFFF00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F9516B-1BB8-5F68-B917-34E05E0FEFFC}"/>
              </a:ext>
            </a:extLst>
          </p:cNvPr>
          <p:cNvSpPr txBox="1"/>
          <p:nvPr/>
        </p:nvSpPr>
        <p:spPr>
          <a:xfrm>
            <a:off x="8312989" y="21675"/>
            <a:ext cx="2435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( 1 / 1 )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5199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E9AE146-83A3-4F62-A8BE-AB94D9D6D259}" type="slidenum">
              <a:rPr lang="en-US" altLang="zh-TW">
                <a:solidFill>
                  <a:srgbClr val="000000"/>
                </a:solidFill>
              </a:rPr>
              <a:pPr/>
              <a:t>38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投影片編號版面配置區 1">
            <a:extLst>
              <a:ext uri="{FF2B5EF4-FFF2-40B4-BE49-F238E27FC236}">
                <a16:creationId xmlns:a16="http://schemas.microsoft.com/office/drawing/2014/main" id="{3307CF14-21C2-4A1C-BF1C-9A7F12F9CD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AD91827-C9AA-4CAC-B7D3-A0CDCB5696C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PMingLiU" panose="02020500000000000000" pitchFamily="18" charset="-120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39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PMingLiU" panose="02020500000000000000" pitchFamily="18" charset="-120"/>
              <a:cs typeface="Arial"/>
            </a:endParaRPr>
          </a:p>
        </p:txBody>
      </p:sp>
      <p:sp>
        <p:nvSpPr>
          <p:cNvPr id="2051" name="文字方塊 4">
            <a:extLst>
              <a:ext uri="{FF2B5EF4-FFF2-40B4-BE49-F238E27FC236}">
                <a16:creationId xmlns:a16="http://schemas.microsoft.com/office/drawing/2014/main" id="{ED464F30-E53F-4260-B66C-A570D9C17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514" y="56644"/>
            <a:ext cx="406304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 詩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052" name="矩形 5">
            <a:extLst>
              <a:ext uri="{FF2B5EF4-FFF2-40B4-BE49-F238E27FC236}">
                <a16:creationId xmlns:a16="http://schemas.microsoft.com/office/drawing/2014/main" id="{B0C47248-D4DB-42AC-9625-9CAD1A6A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272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阮愛上帝聖殿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711063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B1BE0B83-E9E7-5A2C-F481-B711FD6AC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45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25757020-64B0-3F74-E9EA-DD88A5701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89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notes&#10;&#10;Description automatically generated">
            <a:extLst>
              <a:ext uri="{FF2B5EF4-FFF2-40B4-BE49-F238E27FC236}">
                <a16:creationId xmlns:a16="http://schemas.microsoft.com/office/drawing/2014/main" id="{0BF64E41-2C19-274A-E790-FA3AC1F7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410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E7E29107-6A66-F862-0ED3-A955FCBFA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827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42575395-3471-E89E-8B83-0FED6D4F0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45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heet of music with notes">
            <a:extLst>
              <a:ext uri="{FF2B5EF4-FFF2-40B4-BE49-F238E27FC236}">
                <a16:creationId xmlns:a16="http://schemas.microsoft.com/office/drawing/2014/main" id="{F6E0CC94-BB76-23A1-826E-F916F373A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286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EDF6C4ED-65E6-111C-CF9E-662220EB1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179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0CFD1D4B-6CCF-34CE-2A7D-655C73337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058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EE62EEC9-F0BB-553E-65AC-5398243AD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15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840DC95D-CD4E-64B0-20C2-0E9B93DF5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70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AE146-83A3-4F62-A8BE-AB94D9D6D259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文字方塊 1"/>
          <p:cNvSpPr txBox="1">
            <a:spLocks noChangeArrowheads="1"/>
          </p:cNvSpPr>
          <p:nvPr/>
        </p:nvSpPr>
        <p:spPr bwMode="auto">
          <a:xfrm>
            <a:off x="1524000" y="1128566"/>
            <a:ext cx="914400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使徒信經</a:t>
            </a:r>
            <a:endParaRPr kumimoji="1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THE APOSTLES’CREED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738F86-BC46-741A-2BE8-697FABAD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4">
            <a:extLst>
              <a:ext uri="{FF2B5EF4-FFF2-40B4-BE49-F238E27FC236}">
                <a16:creationId xmlns:a16="http://schemas.microsoft.com/office/drawing/2014/main" id="{0B1A445B-0643-F3A1-19D4-EE2FD4498E0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0" y="897146"/>
            <a:ext cx="12192000" cy="5960853"/>
          </a:xfrm>
        </p:spPr>
        <p:txBody>
          <a:bodyPr/>
          <a:lstStyle/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我信上帝，全能的父，</a:t>
            </a:r>
            <a:endParaRPr lang="en-US" altLang="zh-TW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創造天地的主宰。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我信耶穌基督，</a:t>
            </a:r>
            <a:endParaRPr lang="en-US" altLang="zh-TW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上帝的獨生子，咱的主；</a:t>
            </a:r>
            <a:endParaRPr lang="zh-TW" altLang="en-US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8600"/>
              </a:lnSpc>
              <a:spcBef>
                <a:spcPct val="0"/>
              </a:spcBef>
              <a:buNone/>
            </a:pPr>
            <a:endParaRPr lang="zh-TW" altLang="en-US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8000"/>
              </a:lnSpc>
              <a:spcBef>
                <a:spcPct val="0"/>
              </a:spcBef>
              <a:buNone/>
            </a:pPr>
            <a:endParaRPr lang="zh-TW" altLang="en-US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8000"/>
              </a:lnSpc>
              <a:spcBef>
                <a:spcPct val="0"/>
              </a:spcBef>
              <a:buNone/>
            </a:pPr>
            <a:endParaRPr lang="en-US" altLang="zh-TW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8000"/>
              </a:lnSpc>
              <a:spcBef>
                <a:spcPct val="0"/>
              </a:spcBef>
              <a:buNone/>
            </a:pPr>
            <a:endParaRPr lang="zh-TW" altLang="en-US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ct val="80000"/>
              </a:lnSpc>
              <a:spcBef>
                <a:spcPct val="0"/>
              </a:spcBef>
              <a:buNone/>
            </a:pPr>
            <a:endParaRPr lang="en-US" altLang="zh-TW" sz="4000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43" name="Subtitle 2">
            <a:extLst>
              <a:ext uri="{FF2B5EF4-FFF2-40B4-BE49-F238E27FC236}">
                <a16:creationId xmlns:a16="http://schemas.microsoft.com/office/drawing/2014/main" id="{1453FF58-084A-EB14-BCBD-15CF804925C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437736" y="152148"/>
            <a:ext cx="9144000" cy="587375"/>
          </a:xfrm>
        </p:spPr>
        <p:txBody>
          <a:bodyPr/>
          <a:lstStyle/>
          <a:p>
            <a:pPr marL="0" indent="0" algn="ctr" defTabSz="457200">
              <a:lnSpc>
                <a:spcPct val="80000"/>
              </a:lnSpc>
              <a:buNone/>
            </a:pPr>
            <a:r>
              <a:rPr lang="en-US" altLang="en-US" sz="4000" b="1" u="sng" dirty="0" err="1">
                <a:solidFill>
                  <a:srgbClr val="FF0000"/>
                </a:solidFill>
                <a:ea typeface="DFKai-SB" pitchFamily="65" charset="-120"/>
              </a:rPr>
              <a:t>使徒信經</a:t>
            </a:r>
            <a:endParaRPr lang="en-US" altLang="zh-TW" sz="4000" b="1" u="sng" dirty="0">
              <a:solidFill>
                <a:srgbClr val="FF0000"/>
              </a:solidFill>
              <a:ea typeface="DFKai-SB" pitchFamily="65" charset="-12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CA24B7-6D61-353F-EFCC-AA963719A03D}"/>
              </a:ext>
            </a:extLst>
          </p:cNvPr>
          <p:cNvSpPr txBox="1"/>
          <p:nvPr/>
        </p:nvSpPr>
        <p:spPr>
          <a:xfrm>
            <a:off x="10437962" y="215002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( 1 / 4 )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6183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E58801-DC91-F473-96F5-FF9B8A0C0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4">
            <a:extLst>
              <a:ext uri="{FF2B5EF4-FFF2-40B4-BE49-F238E27FC236}">
                <a16:creationId xmlns:a16="http://schemas.microsoft.com/office/drawing/2014/main" id="{C18D903A-3A42-BA48-75B9-E118F81CD96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0" y="1199072"/>
            <a:ext cx="12192000" cy="5658928"/>
          </a:xfrm>
        </p:spPr>
        <p:txBody>
          <a:bodyPr/>
          <a:lstStyle/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祂從聖神投胎，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從在室女</a:t>
            </a:r>
            <a:r>
              <a:rPr lang="zh-TW" altLang="en-US" sz="5400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馬利亞</a:t>
            </a: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出世；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在</a:t>
            </a:r>
            <a:r>
              <a:rPr lang="zh-TW" altLang="en-US" sz="5400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本丟彼拉多</a:t>
            </a: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任內受苦，</a:t>
            </a:r>
            <a:endParaRPr lang="en-US" altLang="zh-TW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釘十字架、死、埋葬、落陰府；</a:t>
            </a:r>
            <a:endParaRPr lang="zh-TW" altLang="en-US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8600"/>
              </a:lnSpc>
              <a:spcBef>
                <a:spcPct val="0"/>
              </a:spcBef>
              <a:buNone/>
            </a:pPr>
            <a:endParaRPr lang="en-US" altLang="zh-TW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8600"/>
              </a:lnSpc>
              <a:spcBef>
                <a:spcPct val="0"/>
              </a:spcBef>
              <a:buNone/>
            </a:pPr>
            <a:endParaRPr lang="zh-TW" altLang="en-US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ct val="80000"/>
              </a:lnSpc>
              <a:spcBef>
                <a:spcPct val="0"/>
              </a:spcBef>
              <a:buNone/>
            </a:pPr>
            <a:endParaRPr lang="en-US" altLang="zh-TW" sz="4000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43" name="Subtitle 2">
            <a:extLst>
              <a:ext uri="{FF2B5EF4-FFF2-40B4-BE49-F238E27FC236}">
                <a16:creationId xmlns:a16="http://schemas.microsoft.com/office/drawing/2014/main" id="{49879FD0-B3FF-C8EE-4F09-D2DF8B00FA29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449238" y="227661"/>
            <a:ext cx="9144000" cy="587375"/>
          </a:xfrm>
        </p:spPr>
        <p:txBody>
          <a:bodyPr/>
          <a:lstStyle/>
          <a:p>
            <a:pPr marL="0" indent="0" algn="ctr" defTabSz="457200">
              <a:lnSpc>
                <a:spcPct val="80000"/>
              </a:lnSpc>
              <a:buNone/>
            </a:pPr>
            <a:r>
              <a:rPr lang="en-US" altLang="en-US" sz="4000" b="1" u="sng" dirty="0" err="1">
                <a:solidFill>
                  <a:srgbClr val="FF0000"/>
                </a:solidFill>
                <a:ea typeface="DFKai-SB" pitchFamily="65" charset="-120"/>
              </a:rPr>
              <a:t>使徒信經</a:t>
            </a:r>
            <a:endParaRPr lang="en-US" altLang="zh-TW" sz="4000" b="1" u="sng" dirty="0">
              <a:solidFill>
                <a:srgbClr val="FF0000"/>
              </a:solidFill>
              <a:ea typeface="DFKai-SB" pitchFamily="65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6A3D06-3C68-C91A-7322-6D383952E963}"/>
              </a:ext>
            </a:extLst>
          </p:cNvPr>
          <p:cNvSpPr txBox="1"/>
          <p:nvPr/>
        </p:nvSpPr>
        <p:spPr>
          <a:xfrm>
            <a:off x="10429336" y="227661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( 2 / 4 )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15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546750-75DF-6C8B-F76D-BAC359D19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4">
            <a:extLst>
              <a:ext uri="{FF2B5EF4-FFF2-40B4-BE49-F238E27FC236}">
                <a16:creationId xmlns:a16="http://schemas.microsoft.com/office/drawing/2014/main" id="{5F290D46-2318-7A69-BA90-4EE3BD2AD6DE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0" y="872863"/>
            <a:ext cx="12192000" cy="5985137"/>
          </a:xfrm>
        </p:spPr>
        <p:txBody>
          <a:bodyPr/>
          <a:lstStyle/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第三日，從死人中又活，升天；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今，坐在全能的父上帝的大邊；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祂要從那裡又來審判活人與死人。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我信聖神。</a:t>
            </a:r>
          </a:p>
          <a:p>
            <a:pPr marL="0" indent="0" algn="ctr" defTabSz="457200">
              <a:lnSpc>
                <a:spcPct val="80000"/>
              </a:lnSpc>
              <a:spcBef>
                <a:spcPct val="0"/>
              </a:spcBef>
              <a:buNone/>
            </a:pPr>
            <a:endParaRPr lang="en-US" altLang="zh-TW" sz="4000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43" name="Subtitle 2">
            <a:extLst>
              <a:ext uri="{FF2B5EF4-FFF2-40B4-BE49-F238E27FC236}">
                <a16:creationId xmlns:a16="http://schemas.microsoft.com/office/drawing/2014/main" id="{CF4456FD-A9E3-1A6B-F350-EC41B433D748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524000" y="236287"/>
            <a:ext cx="9144000" cy="587375"/>
          </a:xfrm>
        </p:spPr>
        <p:txBody>
          <a:bodyPr/>
          <a:lstStyle/>
          <a:p>
            <a:pPr marL="0" indent="0" algn="ctr" defTabSz="457200">
              <a:lnSpc>
                <a:spcPct val="80000"/>
              </a:lnSpc>
              <a:buNone/>
            </a:pPr>
            <a:r>
              <a:rPr lang="en-US" altLang="en-US" sz="4000" b="1" u="sng" dirty="0" err="1">
                <a:solidFill>
                  <a:srgbClr val="FF0000"/>
                </a:solidFill>
                <a:ea typeface="DFKai-SB" pitchFamily="65" charset="-120"/>
              </a:rPr>
              <a:t>使徒信經</a:t>
            </a:r>
            <a:endParaRPr lang="en-US" altLang="zh-TW" sz="4000" b="1" u="sng" dirty="0">
              <a:solidFill>
                <a:srgbClr val="FF0000"/>
              </a:solidFill>
              <a:ea typeface="DFKai-SB" pitchFamily="65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724909-A2B4-997E-992B-9B3C8603817C}"/>
              </a:ext>
            </a:extLst>
          </p:cNvPr>
          <p:cNvSpPr txBox="1"/>
          <p:nvPr/>
        </p:nvSpPr>
        <p:spPr>
          <a:xfrm>
            <a:off x="10463841" y="236287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( 3 / 4 )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762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767B25-FFD9-55DD-C297-38C014F0B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4">
            <a:extLst>
              <a:ext uri="{FF2B5EF4-FFF2-40B4-BE49-F238E27FC236}">
                <a16:creationId xmlns:a16="http://schemas.microsoft.com/office/drawing/2014/main" id="{3409C6B8-5DB3-EF4B-075C-9DFF174C1F64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0" y="1302589"/>
            <a:ext cx="12192000" cy="5555411"/>
          </a:xfrm>
        </p:spPr>
        <p:txBody>
          <a:bodyPr/>
          <a:lstStyle/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我信聖、公同的教會，聖徒的相通，</a:t>
            </a: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罪的赦免，肉體的又活，永遠的活命。</a:t>
            </a:r>
            <a:endParaRPr lang="en-US" altLang="zh-TW" sz="52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 defTabSz="457200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2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阿們。</a:t>
            </a:r>
          </a:p>
          <a:p>
            <a:pPr marL="0" indent="0" algn="ctr" defTabSz="457200">
              <a:lnSpc>
                <a:spcPct val="80000"/>
              </a:lnSpc>
              <a:spcBef>
                <a:spcPct val="0"/>
              </a:spcBef>
              <a:buNone/>
            </a:pPr>
            <a:endParaRPr lang="en-US" altLang="zh-TW" sz="4000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61443" name="Subtitle 2">
            <a:extLst>
              <a:ext uri="{FF2B5EF4-FFF2-40B4-BE49-F238E27FC236}">
                <a16:creationId xmlns:a16="http://schemas.microsoft.com/office/drawing/2014/main" id="{DA6D198C-5062-97B3-362F-4635521B2265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1992702" y="193155"/>
            <a:ext cx="8195094" cy="587375"/>
          </a:xfrm>
        </p:spPr>
        <p:txBody>
          <a:bodyPr/>
          <a:lstStyle/>
          <a:p>
            <a:pPr marL="0" indent="0" algn="ctr" defTabSz="457200">
              <a:lnSpc>
                <a:spcPct val="80000"/>
              </a:lnSpc>
              <a:buNone/>
            </a:pPr>
            <a:r>
              <a:rPr lang="en-US" altLang="en-US" sz="4000" b="1" u="sng" dirty="0" err="1">
                <a:solidFill>
                  <a:srgbClr val="FF0000"/>
                </a:solidFill>
                <a:ea typeface="DFKai-SB" pitchFamily="65" charset="-120"/>
              </a:rPr>
              <a:t>使徒信經</a:t>
            </a:r>
            <a:endParaRPr lang="en-US" altLang="zh-TW" sz="4000" b="1" u="sng" dirty="0">
              <a:solidFill>
                <a:srgbClr val="FF0000"/>
              </a:solidFill>
              <a:ea typeface="DFKai-SB" pitchFamily="65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39993D-087C-3672-4337-74225A5BFBEA}"/>
              </a:ext>
            </a:extLst>
          </p:cNvPr>
          <p:cNvSpPr txBox="1"/>
          <p:nvPr/>
        </p:nvSpPr>
        <p:spPr>
          <a:xfrm>
            <a:off x="10187796" y="214413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( 4 / 4 )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433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B58671-7FEA-C741-2745-1771EA914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投影片編號版面配置區 1">
            <a:extLst>
              <a:ext uri="{FF2B5EF4-FFF2-40B4-BE49-F238E27FC236}">
                <a16:creationId xmlns:a16="http://schemas.microsoft.com/office/drawing/2014/main" id="{DACDC834-FE0B-B078-DBC8-B3A1EDF7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8076C1-D6EB-4266-8A65-9C91A7639D29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763344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80A49-881A-F107-2CE2-57EEB6B7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文字方塊 1">
            <a:extLst>
              <a:ext uri="{FF2B5EF4-FFF2-40B4-BE49-F238E27FC236}">
                <a16:creationId xmlns:a16="http://schemas.microsoft.com/office/drawing/2014/main" id="{368F6134-B621-738F-7567-BCEDF4FBE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18" y="598414"/>
            <a:ext cx="8428382" cy="333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祈 禱</a:t>
            </a:r>
            <a:endParaRPr kumimoji="1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DFKai-SB" pitchFamily="65" charset="-12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PRAYER OF ADORATION AND CONFESSION</a:t>
            </a:r>
            <a:endParaRPr kumimoji="1" lang="zh-TW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DFKai-SB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9308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1B472-8AE2-48F7-5245-5F1FBB2BC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8127CDC3-B696-1022-331E-07393A909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06438"/>
          </a:xfrm>
        </p:spPr>
        <p:txBody>
          <a:bodyPr/>
          <a:lstStyle/>
          <a:p>
            <a:r>
              <a:rPr lang="zh-TW" altLang="en-US" sz="4000" b="1" u="sng">
                <a:solidFill>
                  <a:srgbClr val="FF0000"/>
                </a:solidFill>
                <a:effectLst/>
                <a:ea typeface="DFKai-SB" pitchFamily="65" charset="-120"/>
              </a:rPr>
              <a:t>主禱文</a:t>
            </a:r>
            <a:endParaRPr lang="en-US" altLang="zh-TW" sz="4000" b="1" u="sng">
              <a:solidFill>
                <a:srgbClr val="FF0000"/>
              </a:solidFill>
              <a:effectLst/>
              <a:ea typeface="DFKai-SB" pitchFamily="65" charset="-120"/>
            </a:endParaRP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BB6E2FB0-3D04-ED10-69A7-10FDA65BA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07164"/>
            <a:ext cx="12192000" cy="5850835"/>
          </a:xfrm>
        </p:spPr>
        <p:txBody>
          <a:bodyPr/>
          <a:lstStyle/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阮在天裡的父：願祢的名聖；</a:t>
            </a: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祢的國臨到，祢的旨意得成，</a:t>
            </a: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在地裡，親像在天裡。</a:t>
            </a: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阮的日食，今仔日給阮。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81BC8C-E76D-949D-10E1-54AF46AD92D5}"/>
              </a:ext>
            </a:extLst>
          </p:cNvPr>
          <p:cNvSpPr txBox="1"/>
          <p:nvPr/>
        </p:nvSpPr>
        <p:spPr>
          <a:xfrm>
            <a:off x="9911751" y="193155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( 1 / 3 )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0442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FE4732-5AC3-3059-4558-86DBAAD94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DE9295E2-1C5F-B0D2-2742-73F8E6C17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06438"/>
          </a:xfrm>
        </p:spPr>
        <p:txBody>
          <a:bodyPr/>
          <a:lstStyle/>
          <a:p>
            <a:r>
              <a:rPr lang="zh-TW" altLang="en-US" sz="4000" b="1" u="sng">
                <a:solidFill>
                  <a:srgbClr val="FF0000"/>
                </a:solidFill>
                <a:effectLst/>
                <a:ea typeface="DFKai-SB" pitchFamily="65" charset="-120"/>
              </a:rPr>
              <a:t>主禱文</a:t>
            </a:r>
            <a:endParaRPr lang="en-US" altLang="zh-TW" sz="4000" b="1" u="sng">
              <a:solidFill>
                <a:srgbClr val="FF0000"/>
              </a:solidFill>
              <a:effectLst/>
              <a:ea typeface="DFKai-SB" pitchFamily="65" charset="-120"/>
            </a:endParaRP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52660616-670C-0E97-4F5E-7EA87DB1D1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08875"/>
            <a:ext cx="12192000" cy="5849125"/>
          </a:xfrm>
        </p:spPr>
        <p:txBody>
          <a:bodyPr/>
          <a:lstStyle/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赦免阮的辜負，</a:t>
            </a:r>
            <a:endParaRPr lang="en-US" altLang="zh-TW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親像阮也有赦免辜負阮的人。</a:t>
            </a: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無得導阮入於試，</a:t>
            </a: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得救阮脫離那個歹的。</a:t>
            </a:r>
          </a:p>
          <a:p>
            <a:pPr marL="0" indent="0" algn="ctr">
              <a:lnSpc>
                <a:spcPts val="8000"/>
              </a:lnSpc>
              <a:spcBef>
                <a:spcPct val="0"/>
              </a:spcBef>
              <a:buNone/>
            </a:pPr>
            <a:endParaRPr lang="zh-TW" altLang="en-US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1C1718-2E6A-7B50-7851-0EB80A2CE6C2}"/>
              </a:ext>
            </a:extLst>
          </p:cNvPr>
          <p:cNvSpPr txBox="1"/>
          <p:nvPr/>
        </p:nvSpPr>
        <p:spPr>
          <a:xfrm>
            <a:off x="9911751" y="193155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( 2 / 3 )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71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ECB8FC-7085-CB81-5FDA-88D0098E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15140FD-36F8-2B15-74F5-9F9FD6DC1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06438"/>
          </a:xfrm>
        </p:spPr>
        <p:txBody>
          <a:bodyPr/>
          <a:lstStyle/>
          <a:p>
            <a:r>
              <a:rPr lang="zh-TW" altLang="en-US" sz="4000" b="1" u="sng">
                <a:solidFill>
                  <a:srgbClr val="FF0000"/>
                </a:solidFill>
                <a:effectLst/>
                <a:ea typeface="DFKai-SB" pitchFamily="65" charset="-120"/>
              </a:rPr>
              <a:t>主禱文</a:t>
            </a:r>
            <a:endParaRPr lang="en-US" altLang="zh-TW" sz="4000" b="1" u="sng">
              <a:solidFill>
                <a:srgbClr val="FF0000"/>
              </a:solidFill>
              <a:effectLst/>
              <a:ea typeface="DFKai-SB" pitchFamily="65" charset="-120"/>
            </a:endParaRP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413F3E8E-0C90-3521-F4AF-C5FF65000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52423"/>
            <a:ext cx="12192000" cy="5805576"/>
          </a:xfrm>
        </p:spPr>
        <p:txBody>
          <a:bodyPr/>
          <a:lstStyle/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因為國、權能、榮光，</a:t>
            </a:r>
            <a:endParaRPr lang="en-US" altLang="zh-TW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都是祢所有，代代無盡。</a:t>
            </a:r>
            <a:endParaRPr lang="en-US" altLang="zh-TW" sz="5400" b="1" dirty="0">
              <a:solidFill>
                <a:srgbClr val="000000"/>
              </a:solidFill>
              <a:latin typeface="DFKai-SB" pitchFamily="65" charset="-120"/>
              <a:ea typeface="DFKai-SB" pitchFamily="65" charset="-120"/>
            </a:endParaRPr>
          </a:p>
          <a:p>
            <a:pPr marL="0" indent="0" algn="ctr">
              <a:lnSpc>
                <a:spcPts val="96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阿們。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10B23C-1582-013D-9D6E-C19AC492A594}"/>
              </a:ext>
            </a:extLst>
          </p:cNvPr>
          <p:cNvSpPr txBox="1"/>
          <p:nvPr/>
        </p:nvSpPr>
        <p:spPr>
          <a:xfrm>
            <a:off x="9911751" y="193155"/>
            <a:ext cx="1362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( 3 / 3 )</a:t>
            </a: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590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FC622C-E460-97DF-C1FD-EA95405D1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投影片編號版面配置區 1">
            <a:extLst>
              <a:ext uri="{FF2B5EF4-FFF2-40B4-BE49-F238E27FC236}">
                <a16:creationId xmlns:a16="http://schemas.microsoft.com/office/drawing/2014/main" id="{8B8A9B3F-406C-815C-F03E-AD8407057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5FF692-1618-49DE-B186-8BBF97CE7F1B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554158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文字方塊 1"/>
          <p:cNvSpPr txBox="1">
            <a:spLocks noChangeArrowheads="1"/>
          </p:cNvSpPr>
          <p:nvPr/>
        </p:nvSpPr>
        <p:spPr bwMode="auto">
          <a:xfrm>
            <a:off x="1807945" y="329666"/>
            <a:ext cx="857610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啟應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itchFamily="65" charset="-12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PMingLiU" pitchFamily="18" charset="-120"/>
              </a:rPr>
              <a:t>Responsive Reading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PMingLiU" pitchFamily="18" charset="-120"/>
            </a:endParaRPr>
          </a:p>
        </p:txBody>
      </p:sp>
      <p:sp>
        <p:nvSpPr>
          <p:cNvPr id="94211" name="文字方塊 2"/>
          <p:cNvSpPr txBox="1">
            <a:spLocks noChangeArrowheads="1"/>
          </p:cNvSpPr>
          <p:nvPr/>
        </p:nvSpPr>
        <p:spPr bwMode="auto">
          <a:xfrm>
            <a:off x="1524000" y="2117725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新版聖詩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啟應文 第 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19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篇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itchFamily="65" charset="-120"/>
              <a:ea typeface="DFKai-SB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(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詩篇 第 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84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篇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itchFamily="65" charset="-120"/>
                <a:ea typeface="DFKai-SB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43221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BC1FCF98-90CD-4A9A-9287-042CEC898A9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281112"/>
            <a:ext cx="12192000" cy="5576887"/>
          </a:xfrm>
        </p:spPr>
        <p:txBody>
          <a:bodyPr/>
          <a:lstStyle/>
          <a:p>
            <a:pPr>
              <a:lnSpc>
                <a:spcPts val="9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萬軍的統帥上主啊，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9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祢</a:t>
            </a:r>
            <a:r>
              <a:rPr lang="zh-TW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徛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起的所在赫呢互人意愛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9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我戀慕上主的殿院到欲昏去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9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我的心神向永活的上帝歡喜唱歌。</a:t>
            </a:r>
            <a:endParaRPr lang="en-US" altLang="zh-TW" sz="4800" b="1" dirty="0">
              <a:solidFill>
                <a:srgbClr val="89898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68718BD1-96EC-4E13-A476-165AD35CF493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0"/>
            <a:ext cx="9144000" cy="1010654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(1/7)</a:t>
            </a:r>
          </a:p>
        </p:txBody>
      </p:sp>
    </p:spTree>
    <p:extLst>
      <p:ext uri="{BB962C8B-B14F-4D97-AF65-F5344CB8AC3E}">
        <p14:creationId xmlns:p14="http://schemas.microsoft.com/office/powerpoint/2010/main" val="25865667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BC1FCF98-90CD-4A9A-9287-042CEC898A9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281112"/>
            <a:ext cx="12192000" cy="5576887"/>
          </a:xfrm>
        </p:spPr>
        <p:txBody>
          <a:bodyPr/>
          <a:lstStyle/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萬軍的統帥上主，我的王，</a:t>
            </a:r>
            <a:endParaRPr lang="en-US" altLang="zh-TW" sz="5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我的上帝啊，</a:t>
            </a:r>
            <a:endParaRPr lang="en-US" altLang="zh-TW" sz="5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雀鳥仔佇祢的祭壇邊作巢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54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siu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;</a:t>
            </a: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連燕仔嘛佇遐為著家己</a:t>
            </a: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尋著擁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(ang)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子的巢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5400" b="1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siu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5400"/>
              </a:lnSpc>
              <a:spcBef>
                <a:spcPct val="0"/>
              </a:spcBef>
              <a:buNone/>
            </a:pPr>
            <a:endParaRPr lang="en-US" altLang="zh-TW" sz="4800" b="1" dirty="0">
              <a:solidFill>
                <a:srgbClr val="89898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68718BD1-96EC-4E13-A476-165AD35CF493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76201"/>
            <a:ext cx="9144000" cy="1008063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(2/7)</a:t>
            </a:r>
          </a:p>
        </p:txBody>
      </p:sp>
    </p:spTree>
    <p:extLst>
      <p:ext uri="{BB962C8B-B14F-4D97-AF65-F5344CB8AC3E}">
        <p14:creationId xmlns:p14="http://schemas.microsoft.com/office/powerpoint/2010/main" val="31173772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130A8D14-54A6-4CB6-B0BD-C69B09670329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164657"/>
            <a:ext cx="12192000" cy="5693343"/>
          </a:xfrm>
        </p:spPr>
        <p:txBody>
          <a:bodyPr/>
          <a:lstStyle/>
          <a:p>
            <a:pPr>
              <a:lnSpc>
                <a:spcPts val="94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徛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起佇祢殿院的人真有福氣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94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𪜶稱讚祢無息！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94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對祢得著氣力的人真有福氣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94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𪜶迫切愛上錫安山朝聖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5400"/>
              </a:lnSpc>
              <a:spcBef>
                <a:spcPct val="0"/>
              </a:spcBef>
              <a:buNone/>
            </a:pP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5400"/>
              </a:lnSpc>
              <a:spcBef>
                <a:spcPct val="0"/>
              </a:spcBef>
              <a:buNone/>
            </a:pP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0DC1064-2630-4CB8-A238-B0E468FF850F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76201"/>
            <a:ext cx="9144000" cy="1008063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(3/7)</a:t>
            </a:r>
          </a:p>
        </p:txBody>
      </p:sp>
    </p:spTree>
    <p:extLst>
      <p:ext uri="{BB962C8B-B14F-4D97-AF65-F5344CB8AC3E}">
        <p14:creationId xmlns:p14="http://schemas.microsoft.com/office/powerpoint/2010/main" val="20921274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C0FB899B-2999-417E-8F7F-8A38527DCC53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164657"/>
            <a:ext cx="12192000" cy="5693343"/>
          </a:xfrm>
        </p:spPr>
        <p:txBody>
          <a:bodyPr/>
          <a:lstStyle/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𪜶經過的焦躁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(ta-so)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山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谷攏便做泉源；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秋雨降落，福氣滿滿。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𪜶愈行愈有力，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攏欲佇錫安朝見上帝。</a:t>
            </a:r>
            <a:endParaRPr lang="en-US" altLang="zh-TW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5400"/>
              </a:lnSpc>
              <a:spcBef>
                <a:spcPct val="0"/>
              </a:spcBef>
              <a:buNone/>
            </a:pP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5400"/>
              </a:lnSpc>
              <a:spcBef>
                <a:spcPct val="0"/>
              </a:spcBef>
              <a:buNone/>
            </a:pP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65AAC2D-3ADD-4FCD-99AB-0E44F13C7E6A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76201"/>
            <a:ext cx="9144000" cy="1008063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(4/7)</a:t>
            </a:r>
          </a:p>
        </p:txBody>
      </p:sp>
    </p:spTree>
    <p:extLst>
      <p:ext uri="{BB962C8B-B14F-4D97-AF65-F5344CB8AC3E}">
        <p14:creationId xmlns:p14="http://schemas.microsoft.com/office/powerpoint/2010/main" val="21729640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BCC8B331-304A-43B9-B66E-5ECE85A232C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1119981"/>
            <a:ext cx="9144000" cy="5738019"/>
          </a:xfrm>
        </p:spPr>
        <p:txBody>
          <a:bodyPr/>
          <a:lstStyle/>
          <a:p>
            <a:pPr>
              <a:lnSpc>
                <a:spcPts val="6600"/>
              </a:lnSpc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萬軍的統帥上主啊，</a:t>
            </a:r>
            <a:endParaRPr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6600"/>
              </a:lnSpc>
              <a:spcBef>
                <a:spcPct val="0"/>
              </a:spcBef>
              <a:buNone/>
            </a:pP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求祢聽我的祈禱！</a:t>
            </a:r>
            <a:endParaRPr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6600"/>
              </a:lnSpc>
              <a:spcBef>
                <a:spcPct val="0"/>
              </a:spcBef>
              <a:buNone/>
            </a:pPr>
            <a:r>
              <a: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雅各的上帝啊，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6600"/>
              </a:lnSpc>
              <a:spcBef>
                <a:spcPct val="0"/>
              </a:spcBef>
              <a:buNone/>
            </a:pP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求祢俯耳孔來聽！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6600"/>
              </a:lnSpc>
              <a:spcBef>
                <a:spcPct val="0"/>
              </a:spcBef>
              <a:buNone/>
            </a:pPr>
            <a:r>
              <a:rPr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保護阮的上帝啊，求祢眷顧！</a:t>
            </a:r>
            <a:endParaRPr lang="en-US" altLang="zh-TW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6600"/>
              </a:lnSpc>
              <a:spcBef>
                <a:spcPct val="0"/>
              </a:spcBef>
              <a:buNone/>
            </a:pPr>
            <a:r>
              <a: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求祢賜福互你所設立的王！</a:t>
            </a: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E8D4B4E-E9FF-41F9-BD43-800659F4CBB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76201"/>
            <a:ext cx="9144000" cy="818949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(5/7)</a:t>
            </a:r>
          </a:p>
        </p:txBody>
      </p:sp>
    </p:spTree>
    <p:extLst>
      <p:ext uri="{BB962C8B-B14F-4D97-AF65-F5344CB8AC3E}">
        <p14:creationId xmlns:p14="http://schemas.microsoft.com/office/powerpoint/2010/main" val="9306537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7334AF3D-06E9-48C4-A9C6-71A54CCE4C3E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01029"/>
            <a:ext cx="12192000" cy="5856971"/>
          </a:xfrm>
        </p:spPr>
        <p:txBody>
          <a:bodyPr/>
          <a:lstStyle/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佇祢的殿院 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54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tiam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一日，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卡贏佇別位 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5400" b="1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tiam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一千日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我寧可佇我上帝的厝顧門，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嘛</a:t>
            </a:r>
            <a:r>
              <a:rPr lang="zh-TW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呣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願住佇邪惡的人的厝內。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78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因為主上帝是日頭，是盾牌；</a:t>
            </a:r>
            <a:endParaRPr lang="en-US" altLang="zh-TW" sz="4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5400"/>
              </a:lnSpc>
              <a:spcBef>
                <a:spcPct val="0"/>
              </a:spcBef>
              <a:buNone/>
            </a:pPr>
            <a:endParaRPr lang="en-US" altLang="zh-TW" sz="4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09850892-B4B0-4D18-8305-9C4F6697280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30564"/>
            <a:ext cx="9144000" cy="768333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(6/7)</a:t>
            </a:r>
          </a:p>
        </p:txBody>
      </p:sp>
      <p:pic>
        <p:nvPicPr>
          <p:cNvPr id="2" name="Picture 1" descr="𫢶">
            <a:extLst>
              <a:ext uri="{FF2B5EF4-FFF2-40B4-BE49-F238E27FC236}">
                <a16:creationId xmlns:a16="http://schemas.microsoft.com/office/drawing/2014/main" id="{AF6FA145-1585-D273-15EF-84DEA145A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13" y="1270532"/>
            <a:ext cx="865140" cy="65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𫢶">
            <a:extLst>
              <a:ext uri="{FF2B5EF4-FFF2-40B4-BE49-F238E27FC236}">
                <a16:creationId xmlns:a16="http://schemas.microsoft.com/office/drawing/2014/main" id="{AF6FA145-1585-D273-15EF-84DEA145A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113" y="2137199"/>
            <a:ext cx="937329" cy="75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929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CF7B5376-E078-459D-B3FA-665144EA93BC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1054768"/>
            <a:ext cx="12192000" cy="5803231"/>
          </a:xfrm>
        </p:spPr>
        <p:txBody>
          <a:bodyPr/>
          <a:lstStyle/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啟</a:t>
            </a:r>
            <a: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祂互咱恩惠及光榮；</a:t>
            </a:r>
            <a:endParaRPr lang="en-US" altLang="zh-TW" sz="5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祂</a:t>
            </a:r>
            <a:r>
              <a:rPr lang="zh-TW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呣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曾留一項好物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無互正直的人。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齊</a:t>
            </a:r>
            <a:r>
              <a:rPr lang="en-US" altLang="zh-TW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萬軍的統帥上主啊，</a:t>
            </a:r>
            <a:endParaRPr lang="en-US" altLang="zh-TW" sz="5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8000"/>
              </a:lnSpc>
              <a:spcBef>
                <a:spcPct val="0"/>
              </a:spcBef>
              <a:buNone/>
            </a:pP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信靠祢的人真有福氣！</a:t>
            </a:r>
            <a:endParaRPr lang="en-US" altLang="zh-TW" sz="4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512027E0-8E33-402A-B8B4-ED0979850F0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76201"/>
            <a:ext cx="9144000" cy="847825"/>
          </a:xfrm>
        </p:spPr>
        <p:txBody>
          <a:bodyPr/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新版聖詩  </a:t>
            </a:r>
            <a:r>
              <a:rPr lang="zh-TW" altLang="en-US" sz="48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啟應文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57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(7/7)</a:t>
            </a:r>
          </a:p>
        </p:txBody>
      </p:sp>
    </p:spTree>
    <p:extLst>
      <p:ext uri="{BB962C8B-B14F-4D97-AF65-F5344CB8AC3E}">
        <p14:creationId xmlns:p14="http://schemas.microsoft.com/office/powerpoint/2010/main" val="13267455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387EB1-ED0C-44D5-B5F3-0C73B52018D4}" type="slidenum"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PMingLiU" pitchFamily="18" charset="-120"/>
              <a:cs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4FDEA-C38A-5DBE-7CDA-11AF14D1B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文字方塊 1">
            <a:extLst>
              <a:ext uri="{FF2B5EF4-FFF2-40B4-BE49-F238E27FC236}">
                <a16:creationId xmlns:a16="http://schemas.microsoft.com/office/drawing/2014/main" id="{DDB3B4B9-9C38-82D9-C7E2-27D0027C7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1176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經 文</a:t>
            </a: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endParaRPr kumimoji="1" lang="en-US" altLang="zh-TW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Scripture</a:t>
            </a:r>
            <a:endParaRPr kumimoji="1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379" name="矩形 4">
            <a:extLst>
              <a:ext uri="{FF2B5EF4-FFF2-40B4-BE49-F238E27FC236}">
                <a16:creationId xmlns:a16="http://schemas.microsoft.com/office/drawing/2014/main" id="{B570B97B-6089-8D75-F706-67F76977A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55" y="2766745"/>
            <a:ext cx="12062690" cy="116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創世記 </a:t>
            </a:r>
            <a:r>
              <a:rPr kumimoji="1" lang="en-US" altLang="zh-TW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7:1-9        </a:t>
            </a:r>
            <a:r>
              <a:rPr kumimoji="1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endParaRPr kumimoji="1" lang="en-US" altLang="zh-TW" sz="60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8216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31AC0-C0D9-A185-7AC4-D70D1041D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436E9-9D41-5844-CBCC-E258777A8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( 1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CBE16-AD31-7506-93BC-8DD1C2A03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4707363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7:1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上主對</a:t>
            </a:r>
            <a:r>
              <a:rPr lang="zh-TW" altLang="en-US" sz="54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挪亞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說：「你跟你全家的人都要進到船裡，因為我發現在這個世代只有你行為正直。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94A59-FA4F-4014-7A9E-7B34EFA2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88F2677-ECDB-C215-FB82-716A00258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6141CA3-845E-3310-3CD4-5201836B7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0673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253C5-CCED-7672-CFE4-214BBB630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E380D-F399-1FCE-61ED-284DF1A41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( 2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671C1-EAA8-370F-4749-76FD2DF22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7:2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你要帶牲畜進船：凡宗教禮儀定為潔淨的，每一種雌雄七對；不潔淨的，每一種雌雄一對；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9116A-931B-3829-7087-D9FDEA8B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5346A43-92A1-317D-EC2F-B6CD2A18D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1E81EFF-4190-3519-91C1-D3EC335E9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85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CD0E-2D3A-603A-4CD4-48538728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C1346-1E53-8ED6-AF93-E769156B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( 3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3E210-F443-DC31-6D16-1815F617E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7:3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鳥類每一種雌雄七對。這樣，各種牲畜、飛鳥得以保存，在地上傳種。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A843A-301D-7A48-EA1A-761A5C8C8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91A9D94-B9DB-7271-3EEC-FCD74DB31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CCCBC9B-51F9-FC26-5FD9-9950284EE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018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10F25-7D47-F516-7D6C-EF244345C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F6116-B5BA-8F1C-D952-170E4E4B7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( 4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981C3-D58F-CDAE-4AEF-40707A94E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7:4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七天後，我要降大雨四十晝夜，把我所創造的一切生物都消滅。」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8A44B-6124-FDE4-5C8D-5A32B81F3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B7AF49D-4198-90F2-A9EF-0413DD0F2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8106541-FEE2-A92F-CB42-8C54B2C1A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859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3AC9-A7AF-EF93-336D-9C361AEA9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86BE3-91CF-CEF8-95BD-863D0B13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( 5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B4797-6597-3580-5B6C-FDE2576F3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7:5 </a:t>
            </a:r>
            <a:r>
              <a:rPr lang="zh-TW" altLang="en-US" sz="54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挪亞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遵照上主的命令一一做了。</a:t>
            </a:r>
          </a:p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7:6 </a:t>
            </a:r>
            <a:r>
              <a:rPr lang="zh-TW" altLang="en-US" sz="54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挪亞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六百歲的時候，洪水氾濫大地。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92BA7-642E-09D1-76F2-5A9F8862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6CF038E-3A29-7154-3450-E56456CE5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3022464-A41A-5D30-CFDA-5A2FE91BC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6491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AA410-99C7-59A4-10D1-A887B37B2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6D9F2-C843-2735-4503-4DFE10C50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( 6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48D49-4759-BA67-9A6B-623836956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7:7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他跟他妻子、兒子，和媳婦都進到船裡，逃避洪水。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83EE6-2ABD-9202-8A5F-FCC78F392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54DEFF4-2F9D-38D0-F0F7-3E5B79220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D7C794F-77D7-C659-53EA-D643EE910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903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C378B-75C6-B11F-C687-B197EB9B7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1434-4E36-91C3-1860-ED5D6002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( 7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00D36-BB97-A8E5-F5CD-DF1714C22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7:8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按禮儀定為潔淨和不潔淨的各種牲畜、飛鳥、爬蟲，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77631-10CD-5863-3404-88CDCB1F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5CD9607-B9D8-34FC-4E08-9AAAD36F3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AA96C4D-98E2-FD53-FC1E-D3DD42B77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715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CCB0C-EAB4-4C26-13FE-988FA7D78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F08E-43A1-45DB-A0D2-643F4976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0575"/>
            <a:ext cx="9144000" cy="5818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創世記 </a:t>
            </a:r>
            <a:r>
              <a:rPr lang="en-US" altLang="zh-TW" b="1" u="sng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7:1-9</a:t>
            </a:r>
            <a:r>
              <a:rPr lang="en-US" altLang="zh-TW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</a:t>
            </a:r>
            <a:r>
              <a:rPr lang="zh-TW" altLang="en-US" sz="2900" b="1" dirty="0">
                <a:solidFill>
                  <a:srgbClr val="000000"/>
                </a:solidFill>
                <a:latin typeface="DFKai-SB" pitchFamily="65" charset="-120"/>
                <a:ea typeface="DFKai-SB" pitchFamily="65" charset="-120"/>
              </a:rPr>
              <a:t>   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( 8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8 )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E6F10-1091-E1E0-F1C4-BA7E18C3A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3" y="1376453"/>
            <a:ext cx="12192000" cy="5450948"/>
          </a:xfrm>
        </p:spPr>
        <p:txBody>
          <a:bodyPr>
            <a:noAutofit/>
          </a:bodyPr>
          <a:lstStyle/>
          <a:p>
            <a:pPr marL="0" indent="0">
              <a:lnSpc>
                <a:spcPts val="12000"/>
              </a:lnSpc>
              <a:buNone/>
            </a:pPr>
            <a:r>
              <a:rPr lang="en-US" altLang="zh-TW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7:9 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也都照上帝的命令雌雄一對對地跟</a:t>
            </a:r>
            <a:r>
              <a:rPr lang="zh-TW" altLang="en-US" sz="5400" b="1" u="sng" dirty="0">
                <a:latin typeface="DFKai-SB" panose="03000509000000000000" pitchFamily="65" charset="-120"/>
                <a:ea typeface="DFKai-SB" panose="03000509000000000000" pitchFamily="65" charset="-120"/>
              </a:rPr>
              <a:t>挪亞</a:t>
            </a:r>
            <a:r>
              <a:rPr lang="zh-TW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上船。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EA1CE-46C2-3AE2-3733-599C3B31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AD5B8-E3A2-4E45-8E81-779CE6DDC380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89B09DA-1EFF-8945-E3E4-B235483A2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524" y="3059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237DF1F-360D-122E-23BA-BD244A76E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910" y="54884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831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1D0B6-9494-4A89-F774-E347F8C7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投影片編號版面配置區 1">
            <a:extLst>
              <a:ext uri="{FF2B5EF4-FFF2-40B4-BE49-F238E27FC236}">
                <a16:creationId xmlns:a16="http://schemas.microsoft.com/office/drawing/2014/main" id="{7B3CA3D6-7A02-1602-9357-11BB1A36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324839-72A6-4AAC-8EA4-DD61CEFAEA84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74314"/>
      </p:ext>
    </p:extLst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191CB-CF63-0AEC-ACA6-700AF4998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矩形 8">
            <a:extLst>
              <a:ext uri="{FF2B5EF4-FFF2-40B4-BE49-F238E27FC236}">
                <a16:creationId xmlns:a16="http://schemas.microsoft.com/office/drawing/2014/main" id="{0BD3260C-D6C3-29D5-48EC-01084944D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426" y="277746"/>
            <a:ext cx="9144000" cy="182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講 道</a:t>
            </a:r>
            <a:endParaRPr kumimoji="1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ts val="7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SERMON</a:t>
            </a:r>
            <a:endParaRPr kumimoji="1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619" name="文字方塊 7">
            <a:extLst>
              <a:ext uri="{FF2B5EF4-FFF2-40B4-BE49-F238E27FC236}">
                <a16:creationId xmlns:a16="http://schemas.microsoft.com/office/drawing/2014/main" id="{5A2A59F7-849F-199A-BE96-09BFB9A4A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3745" y="3785219"/>
            <a:ext cx="74445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dirty="0">
                <a:solidFill>
                  <a:srgbClr val="FFFF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李定印牧師</a:t>
            </a:r>
            <a:endParaRPr kumimoji="1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11620" name="矩形 5">
            <a:hlinkClick r:id="rId3"/>
            <a:extLst>
              <a:ext uri="{FF2B5EF4-FFF2-40B4-BE49-F238E27FC236}">
                <a16:creationId xmlns:a16="http://schemas.microsoft.com/office/drawing/2014/main" id="{ACF64D67-61E3-939C-9E7D-3E4DA3478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44100"/>
            <a:ext cx="12192000" cy="120032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“ 挪亞方舟的人生功課 </a:t>
            </a:r>
            <a:r>
              <a:rPr kumimoji="1" lang="en-US" altLang="zh-TW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”</a:t>
            </a:r>
            <a:endParaRPr kumimoji="1" lang="en-US" altLang="zh-TW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114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ACCEC20-6CD7-E5C4-E494-24FCA3E01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0"/>
            <a:ext cx="1952063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025" name="圖片 1" descr="方舟博物館是許多遊客想要拜訪的宗教景點之一。(Photo by scott1346 on Flickr used under Creative Commons license)">
            <a:extLst>
              <a:ext uri="{FF2B5EF4-FFF2-40B4-BE49-F238E27FC236}">
                <a16:creationId xmlns:a16="http://schemas.microsoft.com/office/drawing/2014/main" id="{BDFBD079-D44D-2711-00B6-445DA02AB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"/>
            <a:ext cx="12192002" cy="525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6C4B8CB3-931F-1675-2191-7CAC13C3379F}"/>
              </a:ext>
            </a:extLst>
          </p:cNvPr>
          <p:cNvSpPr txBox="1"/>
          <p:nvPr/>
        </p:nvSpPr>
        <p:spPr>
          <a:xfrm>
            <a:off x="513806" y="5363251"/>
            <a:ext cx="110511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位於美國肯塔基州的方舟博物館</a:t>
            </a:r>
            <a:r>
              <a:rPr kumimoji="0" lang="zh-TW" altLang="zh-TW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，有一艘</a:t>
            </a: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比例</a:t>
            </a:r>
            <a:r>
              <a:rPr kumimoji="0" lang="en-US" altLang="zh-TW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1:1</a:t>
            </a: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的</a:t>
            </a:r>
            <a:r>
              <a:rPr kumimoji="0" lang="zh-TW" altLang="zh-TW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方舟，</a:t>
            </a:r>
            <a:r>
              <a:rPr kumimoji="0" lang="zh-TW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高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kumimoji="0" lang="zh-TW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層樓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kumimoji="0" lang="zh-TW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長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155</a:t>
            </a:r>
            <a:r>
              <a:rPr kumimoji="0" lang="zh-TW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公尺的方舟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kumimoji="0" lang="zh-TW" altLang="zh-TW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將方舟裡面的各種功能一一地呈現出來</a:t>
            </a: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。</a:t>
            </a:r>
            <a:r>
              <a:rPr kumimoji="0" lang="zh-TW" altLang="zh-TW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例如如何餵養動物！</a:t>
            </a: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但是</a:t>
            </a: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真正方舟的故事</a:t>
            </a: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給我們有什麼啟發？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53635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8FA9CB-3A26-8138-D735-5F072AD63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206"/>
            <a:ext cx="8218967" cy="6889206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BCB7E70-B0B4-B7D4-0286-2DB8290960A5}"/>
              </a:ext>
            </a:extLst>
          </p:cNvPr>
          <p:cNvSpPr txBox="1"/>
          <p:nvPr/>
        </p:nvSpPr>
        <p:spPr>
          <a:xfrm>
            <a:off x="8301370" y="524079"/>
            <a:ext cx="38906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機會來時，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要準備好；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猶豫太久就會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失去良機。</a:t>
            </a:r>
            <a:endParaRPr kumimoji="0" lang="zh-TW" altLang="zh-TW" sz="36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坐郵輪</a:t>
            </a: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時</a:t>
            </a: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，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請記得時間！</a:t>
            </a:r>
            <a:endParaRPr kumimoji="0" lang="zh-TW" altLang="zh-TW" sz="36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442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F12FC36-FC9F-9061-A064-1A7CE54E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97702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EB8F7B2-57A1-1448-5781-FAE06F8A3D59}"/>
              </a:ext>
            </a:extLst>
          </p:cNvPr>
          <p:cNvSpPr txBox="1"/>
          <p:nvPr/>
        </p:nvSpPr>
        <p:spPr>
          <a:xfrm>
            <a:off x="8197702" y="756316"/>
            <a:ext cx="384898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人生、家庭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教會、團隊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都需要彼此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配搭與合作。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你是可以扶持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別人的基督徒嗎？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7977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611BE46-B12F-3C62-BCA7-194787EB6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0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3187D057-DF5E-234E-E865-6886E7916EB3}"/>
              </a:ext>
            </a:extLst>
          </p:cNvPr>
          <p:cNvSpPr txBox="1"/>
          <p:nvPr/>
        </p:nvSpPr>
        <p:spPr>
          <a:xfrm>
            <a:off x="8229600" y="745683"/>
            <a:ext cx="417770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不要過於舒適，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忘了準備！</a:t>
            </a: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人生的大事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要提前預備，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而不是災難臨頭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才行動。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1014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DFDB20B-8771-E5E1-BA81-BF910949C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97702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40160E10-9B44-A0BD-A3F2-4234EE0595CA}"/>
              </a:ext>
            </a:extLst>
          </p:cNvPr>
          <p:cNvSpPr txBox="1"/>
          <p:nvPr/>
        </p:nvSpPr>
        <p:spPr>
          <a:xfrm>
            <a:off x="8197702" y="649991"/>
            <a:ext cx="40514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7:6 </a:t>
            </a:r>
            <a:r>
              <a:rPr kumimoji="0" lang="zh-TW" altLang="zh-TW" sz="36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挪亞</a:t>
            </a: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六百歲的時候，洪水氾濫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Times New Roman" panose="02020603050405020304" pitchFamily="18" charset="0"/>
              </a:rPr>
              <a:t>大地。</a:t>
            </a:r>
            <a:r>
              <a:rPr kumimoji="0" lang="zh-TW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9DF9684-0DF0-9B7B-875A-6AE82916F528}"/>
              </a:ext>
            </a:extLst>
          </p:cNvPr>
          <p:cNvSpPr txBox="1"/>
          <p:nvPr/>
        </p:nvSpPr>
        <p:spPr>
          <a:xfrm>
            <a:off x="8339027" y="2627647"/>
            <a:ext cx="39101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神常使用願意的人而不是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年齡決定能力</a:t>
            </a:r>
            <a:r>
              <a:rPr kumimoji="0" lang="zh-TW" altLang="zh-TW" sz="32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。</a:t>
            </a:r>
            <a:r>
              <a:rPr kumimoji="0" lang="zh-TW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49945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96AE8AF-0689-8F28-0F29-90FB8BB4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18967" cy="6857999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93672E25-E693-8C91-DB44-9D50AA5E0C12}"/>
              </a:ext>
            </a:extLst>
          </p:cNvPr>
          <p:cNvSpPr txBox="1"/>
          <p:nvPr/>
        </p:nvSpPr>
        <p:spPr>
          <a:xfrm>
            <a:off x="8218967" y="887543"/>
            <a:ext cx="42202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我們都會被別人所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影響，尤其情緒方面！</a:t>
            </a:r>
            <a:endParaRPr kumimoji="0" lang="zh-TW" altLang="zh-TW" sz="36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挪亞不在意世人的嘲笑，他專注於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神交付的使命。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4640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535F237-F163-D460-01BF-732210157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55172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16B29F5E-5F43-45C3-523E-6B3D03828A9A}"/>
              </a:ext>
            </a:extLst>
          </p:cNvPr>
          <p:cNvSpPr txBox="1"/>
          <p:nvPr/>
        </p:nvSpPr>
        <p:spPr>
          <a:xfrm>
            <a:off x="8155172" y="1117822"/>
            <a:ext cx="38941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選擇正直、聖潔、有智慧的道路，能在風雨中站立得住。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你的生命根基是否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建立在穩固、美好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的信仰？</a:t>
            </a: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8504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167FC9A4-CB0F-28BB-8313-FE82F7B16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5495" y="-1846320"/>
            <a:ext cx="6857999" cy="10550641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27325D20-6305-0973-F4C1-6784473D88BE}"/>
              </a:ext>
            </a:extLst>
          </p:cNvPr>
          <p:cNvSpPr txBox="1"/>
          <p:nvPr/>
        </p:nvSpPr>
        <p:spPr>
          <a:xfrm>
            <a:off x="8135679" y="1447431"/>
            <a:ext cx="405632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方舟上的動物都是成雙成對；人生也需要伴侶與同伴。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一個人可以走很快，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但是兩個人可以走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很遠！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484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0639856D-B1D8-CCFC-176E-2805DBF3B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8218967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95ADF93-6D57-FC05-92E2-D4B7EE693F4C}"/>
              </a:ext>
            </a:extLst>
          </p:cNvPr>
          <p:cNvSpPr txBox="1"/>
          <p:nvPr/>
        </p:nvSpPr>
        <p:spPr>
          <a:xfrm>
            <a:off x="8343900" y="978196"/>
            <a:ext cx="38480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即使世界混亂，神仍帶領走向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祂的救恩與計畫。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方舟並非設計用於導航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；</a:t>
            </a: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只是為了漂浮。 諾亞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他們</a:t>
            </a: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的工作是當乘客，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不是船長。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上帝是船長。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51547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D14F255-AE08-B40E-C806-B7CC0CFB2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0486" y="-1813560"/>
            <a:ext cx="6858000" cy="1048512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87BFF76-2F75-53A9-C116-5432FE99B8BF}"/>
              </a:ext>
            </a:extLst>
          </p:cNvPr>
          <p:cNvSpPr txBox="1"/>
          <p:nvPr/>
        </p:nvSpPr>
        <p:spPr>
          <a:xfrm>
            <a:off x="8010747" y="1075291"/>
            <a:ext cx="458883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烏雲總會過，天總是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會亮！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神的應許總帶來盼望苦難不是結局，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新細明體" panose="02020500000000000000" pitchFamily="18" charset="-120"/>
              </a:rPr>
              <a:t>祝福會隨後而來。</a:t>
            </a:r>
            <a:endParaRPr kumimoji="0" lang="en-US" altLang="zh-TW" sz="3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t> 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3431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A54C335-2E52-85A6-5E39-C8FA95A3E834}"/>
              </a:ext>
            </a:extLst>
          </p:cNvPr>
          <p:cNvGraphicFramePr>
            <a:graphicFrameLocks noGrp="1"/>
          </p:cNvGraphicFramePr>
          <p:nvPr/>
        </p:nvGraphicFramePr>
        <p:xfrm>
          <a:off x="664027" y="1341121"/>
          <a:ext cx="10999889" cy="4550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99889">
                  <a:extLst>
                    <a:ext uri="{9D8B030D-6E8A-4147-A177-3AD203B41FA5}">
                      <a16:colId xmlns:a16="http://schemas.microsoft.com/office/drawing/2014/main" val="4261782096"/>
                    </a:ext>
                  </a:extLst>
                </a:gridCol>
              </a:tblGrid>
              <a:tr h="4550611"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zh-TW" altLang="en-US" sz="3600" b="1" dirty="0">
                          <a:solidFill>
                            <a:srgbClr val="FF0000"/>
                          </a:solidFill>
                          <a:effectLst/>
                        </a:rPr>
                        <a:t>結論：</a:t>
                      </a:r>
                      <a:endParaRPr lang="en-US" altLang="zh-TW" sz="3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zh-TW" sz="3600" b="1" dirty="0">
                          <a:solidFill>
                            <a:srgbClr val="7030A0"/>
                          </a:solidFill>
                          <a:effectLst/>
                        </a:rPr>
                        <a:t>挪亞全家從建造方舟開始，經歷上帝的同在，也改變他們原有的生活型態。</a:t>
                      </a:r>
                      <a:endParaRPr lang="en-US" altLang="zh-TW" sz="3600" b="1" dirty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zh-TW" altLang="zh-TW" sz="36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方舟的建造不是短期工程；人生亦是長跑，不是短衝</a:t>
                      </a:r>
                      <a:r>
                        <a:rPr lang="zh-TW" altLang="zh-TW" sz="18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r>
                        <a:rPr lang="zh-TW" sz="3600" b="1" dirty="0">
                          <a:solidFill>
                            <a:srgbClr val="7030A0"/>
                          </a:solidFill>
                          <a:effectLst/>
                        </a:rPr>
                        <a:t>我們自己成為基督徒，也是同樣在學習這個巨大改變所帶來的信心與盼望！</a:t>
                      </a:r>
                      <a:endParaRPr lang="zh-TW" sz="3600" b="1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730401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68514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324839-72A6-4AAC-8EA4-DD61CEFAEA84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1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87719"/>
      </p:ext>
    </p:extLst>
  </p:cSld>
  <p:clrMapOvr>
    <a:masterClrMapping/>
  </p:clrMapOvr>
  <p:transition spd="slow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投影片編號版面配置區 1">
            <a:extLst>
              <a:ext uri="{FF2B5EF4-FFF2-40B4-BE49-F238E27FC236}">
                <a16:creationId xmlns:a16="http://schemas.microsoft.com/office/drawing/2014/main" id="{3307CF14-21C2-4A1C-BF1C-9A7F12F9CD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AD91827-C9AA-4CAC-B7D3-A0CDCB5696C5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PMingLiU" panose="02020500000000000000" pitchFamily="18" charset="-120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94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PMingLiU" panose="02020500000000000000" pitchFamily="18" charset="-120"/>
              <a:cs typeface="Arial"/>
            </a:endParaRPr>
          </a:p>
        </p:txBody>
      </p:sp>
      <p:sp>
        <p:nvSpPr>
          <p:cNvPr id="2051" name="文字方塊 4">
            <a:extLst>
              <a:ext uri="{FF2B5EF4-FFF2-40B4-BE49-F238E27FC236}">
                <a16:creationId xmlns:a16="http://schemas.microsoft.com/office/drawing/2014/main" id="{ED464F30-E53F-4260-B66C-A570D9C17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514" y="56644"/>
            <a:ext cx="406304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 詩</a:t>
            </a:r>
            <a:endParaRPr kumimoji="0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TW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052" name="矩形 5">
            <a:extLst>
              <a:ext uri="{FF2B5EF4-FFF2-40B4-BE49-F238E27FC236}">
                <a16:creationId xmlns:a16="http://schemas.microsoft.com/office/drawing/2014/main" id="{B0C47248-D4DB-42AC-9625-9CAD1A6A5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242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我的目睭欲攑高來向山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1104479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writing&#10;&#10;Description automatically generated">
            <a:extLst>
              <a:ext uri="{FF2B5EF4-FFF2-40B4-BE49-F238E27FC236}">
                <a16:creationId xmlns:a16="http://schemas.microsoft.com/office/drawing/2014/main" id="{7487BA66-39DA-33FD-29AB-0E020F46A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076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463D5D01-2225-538A-3003-540B7B5E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695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5C9DFF6D-1BDA-EB62-956D-EEFEA8CFB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6007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D4DF2F-EFD8-3234-1E77-C8FD258A8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6309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6E5CC063-40C4-3083-8273-8D9136D03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809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writing&#10;&#10;Description automatically generated">
            <a:extLst>
              <a:ext uri="{FF2B5EF4-FFF2-40B4-BE49-F238E27FC236}">
                <a16:creationId xmlns:a16="http://schemas.microsoft.com/office/drawing/2014/main" id="{B55656CF-0734-37F0-16D7-8164990C4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19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notes&#10;&#10;Description automatically generated">
            <a:extLst>
              <a:ext uri="{FF2B5EF4-FFF2-40B4-BE49-F238E27FC236}">
                <a16:creationId xmlns:a16="http://schemas.microsoft.com/office/drawing/2014/main" id="{532386C0-B90A-09DA-33CB-A51FE3F23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547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571BF458-D7CB-539C-776C-E0A547528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974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writing&#10;&#10;Description automatically generated">
            <a:extLst>
              <a:ext uri="{FF2B5EF4-FFF2-40B4-BE49-F238E27FC236}">
                <a16:creationId xmlns:a16="http://schemas.microsoft.com/office/drawing/2014/main" id="{35FAC03F-6D61-0A3C-5E0A-0D06E2FA7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3983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music with colorful notes&#10;&#10;Description automatically generated">
            <a:extLst>
              <a:ext uri="{FF2B5EF4-FFF2-40B4-BE49-F238E27FC236}">
                <a16:creationId xmlns:a16="http://schemas.microsoft.com/office/drawing/2014/main" id="{AF5D484E-1384-0DF7-1CBA-E85825858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809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88D89B1D-E43D-ED3C-E738-102167947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8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E8167620-D73B-EE80-2E2A-6696DE65D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7784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AE146-83A3-4F62-A8BE-AB94D9D6D259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4FE9B-A3C9-0BC7-83BE-D2E7159A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3">
            <a:extLst>
              <a:ext uri="{FF2B5EF4-FFF2-40B4-BE49-F238E27FC236}">
                <a16:creationId xmlns:a16="http://schemas.microsoft.com/office/drawing/2014/main" id="{4A6F40C6-A207-2639-5866-72DEAD989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685925"/>
            <a:ext cx="9144000" cy="3137866"/>
          </a:xfrm>
        </p:spPr>
        <p:txBody>
          <a:bodyPr/>
          <a:lstStyle/>
          <a:p>
            <a:pPr algn="ctr">
              <a:lnSpc>
                <a:spcPts val="6400"/>
              </a:lnSpc>
              <a:spcBef>
                <a:spcPct val="0"/>
              </a:spcBef>
              <a:buNone/>
            </a:pPr>
            <a:r>
              <a:rPr lang="zh-TW" altLang="en-US" sz="9600" b="1" dirty="0">
                <a:latin typeface="DFKai-SB" pitchFamily="65" charset="-120"/>
                <a:ea typeface="DFKai-SB" pitchFamily="65" charset="-120"/>
              </a:rPr>
              <a:t>奉 獻</a:t>
            </a:r>
            <a:endParaRPr lang="en-US" altLang="zh-TW" sz="96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lnSpc>
                <a:spcPts val="6400"/>
              </a:lnSpc>
              <a:spcBef>
                <a:spcPct val="0"/>
              </a:spcBef>
              <a:buNone/>
            </a:pPr>
            <a:endParaRPr lang="en-US" altLang="zh-TW" sz="96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lnSpc>
                <a:spcPts val="6400"/>
              </a:lnSpc>
              <a:spcBef>
                <a:spcPct val="0"/>
              </a:spcBef>
              <a:buNone/>
            </a:pPr>
            <a:r>
              <a:rPr lang="en-US" altLang="zh-TW" sz="8000" b="1" dirty="0"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OFFERING</a:t>
            </a:r>
          </a:p>
        </p:txBody>
      </p:sp>
    </p:spTree>
    <p:extLst>
      <p:ext uri="{BB962C8B-B14F-4D97-AF65-F5344CB8AC3E}">
        <p14:creationId xmlns:p14="http://schemas.microsoft.com/office/powerpoint/2010/main" val="49025767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12D1F-EF7C-25CF-4423-B7C96B019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1">
            <a:extLst>
              <a:ext uri="{FF2B5EF4-FFF2-40B4-BE49-F238E27FC236}">
                <a16:creationId xmlns:a16="http://schemas.microsoft.com/office/drawing/2014/main" id="{663825CE-4743-6C62-40BF-AF4EF8A3AC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09DED1-F773-4D75-83AD-7699F4CEE0D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Arial" pitchFamily="34" charset="0"/>
            </a:endParaRPr>
          </a:p>
        </p:txBody>
      </p:sp>
      <p:sp>
        <p:nvSpPr>
          <p:cNvPr id="5123" name="文字方塊 4">
            <a:extLst>
              <a:ext uri="{FF2B5EF4-FFF2-40B4-BE49-F238E27FC236}">
                <a16:creationId xmlns:a16="http://schemas.microsoft.com/office/drawing/2014/main" id="{124D0160-9BEC-46AF-BD65-E349F172C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760" y="469446"/>
            <a:ext cx="432048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聖詩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124" name="矩形 5">
            <a:extLst>
              <a:ext uri="{FF2B5EF4-FFF2-40B4-BE49-F238E27FC236}">
                <a16:creationId xmlns:a16="http://schemas.microsoft.com/office/drawing/2014/main" id="{76133BE1-D792-82B3-D055-3B4DF3848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5712" y="3305531"/>
            <a:ext cx="9144000" cy="202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 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382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首 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我的性命獻互祢</a:t>
            </a:r>
          </a:p>
        </p:txBody>
      </p:sp>
    </p:spTree>
    <p:extLst>
      <p:ext uri="{BB962C8B-B14F-4D97-AF65-F5344CB8AC3E}">
        <p14:creationId xmlns:p14="http://schemas.microsoft.com/office/powerpoint/2010/main" val="3202116583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D060C-F859-B0DE-0AD5-7C9E59B1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45A1159E-56AE-B6C7-1BCD-B005E134D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6054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032A3-51BE-4CC3-57ED-9311DD83F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eet of music with notes&#10;&#10;Description automatically generated">
            <a:extLst>
              <a:ext uri="{FF2B5EF4-FFF2-40B4-BE49-F238E27FC236}">
                <a16:creationId xmlns:a16="http://schemas.microsoft.com/office/drawing/2014/main" id="{AF873092-F009-6EFE-8AD7-DC49058FD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214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F0DA0-0AF4-F57F-7398-7FB84032C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colorful notes&#10;&#10;Description automatically generated">
            <a:extLst>
              <a:ext uri="{FF2B5EF4-FFF2-40B4-BE49-F238E27FC236}">
                <a16:creationId xmlns:a16="http://schemas.microsoft.com/office/drawing/2014/main" id="{61EA1125-38D2-8928-60B3-60DEDD6F8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436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5C27147C-9008-B344-483B-5195DC6598B8}"/>
              </a:ext>
            </a:extLst>
          </p:cNvPr>
          <p:cNvGrpSpPr/>
          <p:nvPr/>
        </p:nvGrpSpPr>
        <p:grpSpPr>
          <a:xfrm>
            <a:off x="1" y="1"/>
            <a:ext cx="12192000" cy="6858000"/>
            <a:chOff x="1" y="1"/>
            <a:chExt cx="12192000" cy="6858000"/>
          </a:xfrm>
        </p:grpSpPr>
        <p:pic>
          <p:nvPicPr>
            <p:cNvPr id="3" name="Picture 2" descr="A sheet of music with notes&#10;&#10;Description automatically generated">
              <a:extLst>
                <a:ext uri="{FF2B5EF4-FFF2-40B4-BE49-F238E27FC236}">
                  <a16:creationId xmlns:a16="http://schemas.microsoft.com/office/drawing/2014/main" id="{6A491103-5230-2BE4-584C-AADC25B40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"/>
              <a:ext cx="12192000" cy="6858000"/>
            </a:xfrm>
            <a:prstGeom prst="rect">
              <a:avLst/>
            </a:prstGeom>
          </p:spPr>
        </p:pic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132F6272-F656-66B5-D27E-194841C139F8}"/>
                </a:ext>
              </a:extLst>
            </p:cNvPr>
            <p:cNvSpPr txBox="1"/>
            <p:nvPr/>
          </p:nvSpPr>
          <p:spPr>
            <a:xfrm>
              <a:off x="10527323" y="2203938"/>
              <a:ext cx="14067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itchFamily="34" charset="0"/>
                </a:rPr>
                <a:t>*</a:t>
              </a:r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F55770C-D590-BFF1-AA6B-AD6F785FB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03877" y="1617785"/>
              <a:ext cx="1406770" cy="21335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544451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4400CF-2339-78D7-533F-78D3203E1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編號版面配置區 1">
            <a:extLst>
              <a:ext uri="{FF2B5EF4-FFF2-40B4-BE49-F238E27FC236}">
                <a16:creationId xmlns:a16="http://schemas.microsoft.com/office/drawing/2014/main" id="{72FE5091-FD1B-2178-F0AA-46E9F072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F031C-1DC3-4C4A-B696-55C578678D41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7522"/>
      </p:ext>
    </p:extLst>
  </p:cSld>
  <p:clrMapOvr>
    <a:masterClrMapping/>
  </p:clrMapOvr>
  <p:transition spd="slow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25FAD-54A4-6B34-D78F-B95A73EE5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3">
            <a:extLst>
              <a:ext uri="{FF2B5EF4-FFF2-40B4-BE49-F238E27FC236}">
                <a16:creationId xmlns:a16="http://schemas.microsoft.com/office/drawing/2014/main" id="{89E0DC9E-521D-D54A-EF3E-3F326422F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834293"/>
            <a:ext cx="9144000" cy="4467225"/>
          </a:xfrm>
        </p:spPr>
        <p:txBody>
          <a:bodyPr/>
          <a:lstStyle/>
          <a:p>
            <a:pPr algn="ctr">
              <a:buFontTx/>
              <a:buNone/>
            </a:pPr>
            <a:r>
              <a:rPr lang="zh-TW" altLang="en-US" sz="9600" b="1" dirty="0">
                <a:latin typeface="DFKai-SB" pitchFamily="65" charset="-120"/>
                <a:ea typeface="DFKai-SB" pitchFamily="65" charset="-120"/>
              </a:rPr>
              <a:t>禱 告</a:t>
            </a:r>
            <a:endParaRPr lang="en-US" altLang="zh-TW" sz="88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altLang="zh-TW" sz="8000" b="1" dirty="0"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PRAYER</a:t>
            </a:r>
            <a:r>
              <a:rPr lang="en-US" altLang="zh-TW" sz="8000" b="1" dirty="0">
                <a:solidFill>
                  <a:srgbClr val="FFFF66"/>
                </a:solidFill>
                <a:latin typeface="DFKai-SB" pitchFamily="65" charset="-120"/>
                <a:ea typeface="DFKai-SB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37167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952F5-DEF4-750B-1355-87E95814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編號版面配置區 1">
            <a:extLst>
              <a:ext uri="{FF2B5EF4-FFF2-40B4-BE49-F238E27FC236}">
                <a16:creationId xmlns:a16="http://schemas.microsoft.com/office/drawing/2014/main" id="{02CF9EEA-4213-36F7-DF18-56E6D8FA4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F031C-1DC3-4C4A-B696-55C578678D41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91945"/>
      </p:ext>
    </p:extLst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D791C-4014-04D4-36BE-C1BE88679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3">
            <a:extLst>
              <a:ext uri="{FF2B5EF4-FFF2-40B4-BE49-F238E27FC236}">
                <a16:creationId xmlns:a16="http://schemas.microsoft.com/office/drawing/2014/main" id="{FBD17838-D5BF-920B-15ED-1E1494C58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73113"/>
            <a:ext cx="9144000" cy="4946650"/>
          </a:xfrm>
        </p:spPr>
        <p:txBody>
          <a:bodyPr/>
          <a:lstStyle/>
          <a:p>
            <a:pPr algn="ctr">
              <a:buFontTx/>
              <a:buNone/>
            </a:pPr>
            <a:r>
              <a:rPr lang="zh-TW" altLang="en-US" sz="9600" b="1" dirty="0">
                <a:latin typeface="DFKai-SB" pitchFamily="65" charset="-120"/>
                <a:ea typeface="DFKai-SB" pitchFamily="65" charset="-120"/>
              </a:rPr>
              <a:t>歡 迎</a:t>
            </a:r>
            <a:endParaRPr lang="en-US" altLang="zh-TW" sz="96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altLang="zh-TW" sz="8000" b="1" dirty="0"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Welcome</a:t>
            </a:r>
            <a:endParaRPr lang="en-US" altLang="zh-TW" sz="8000" dirty="0">
              <a:latin typeface="Times New Roman" panose="02020603050405020304" pitchFamily="18" charset="0"/>
              <a:ea typeface="DFKai-SB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105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1E504-22E8-E391-D027-A67FDB538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編號版面配置區 1">
            <a:extLst>
              <a:ext uri="{FF2B5EF4-FFF2-40B4-BE49-F238E27FC236}">
                <a16:creationId xmlns:a16="http://schemas.microsoft.com/office/drawing/2014/main" id="{5A10FA74-D7C8-4A82-8411-8389100E5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F031C-1DC3-4C4A-B696-55C578678D41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239353"/>
      </p:ext>
    </p:extLst>
  </p:cSld>
  <p:clrMapOvr>
    <a:masterClrMapping/>
  </p:clrMapOvr>
  <p:transition spd="slow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70AB-1DD7-CF46-AF4B-0BFE026A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3">
            <a:extLst>
              <a:ext uri="{FF2B5EF4-FFF2-40B4-BE49-F238E27FC236}">
                <a16:creationId xmlns:a16="http://schemas.microsoft.com/office/drawing/2014/main" id="{2E2E39A3-5EAD-0CB0-8BB7-EF28FF842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773113"/>
            <a:ext cx="9144000" cy="4946650"/>
          </a:xfrm>
        </p:spPr>
        <p:txBody>
          <a:bodyPr/>
          <a:lstStyle/>
          <a:p>
            <a:pPr algn="ctr">
              <a:buFontTx/>
              <a:buNone/>
            </a:pPr>
            <a:r>
              <a:rPr lang="zh-TW" altLang="en-US" sz="9600" b="1" dirty="0">
                <a:latin typeface="DFKai-SB" pitchFamily="65" charset="-120"/>
                <a:ea typeface="DFKai-SB" pitchFamily="65" charset="-120"/>
              </a:rPr>
              <a:t>報 告</a:t>
            </a:r>
            <a:endParaRPr lang="en-US" altLang="zh-TW" sz="16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altLang="zh-TW" sz="8000" b="1" dirty="0">
                <a:latin typeface="Times New Roman" panose="02020603050405020304" pitchFamily="18" charset="0"/>
                <a:ea typeface="DFKai-SB" pitchFamily="65" charset="-120"/>
                <a:cs typeface="Times New Roman" panose="02020603050405020304" pitchFamily="18" charset="0"/>
              </a:rPr>
              <a:t>Announcements</a:t>
            </a:r>
            <a:r>
              <a:rPr lang="en-US" altLang="zh-TW" sz="8000" dirty="0">
                <a:solidFill>
                  <a:srgbClr val="FFFF00"/>
                </a:solidFill>
                <a:latin typeface="DFKai-SB" pitchFamily="65" charset="-120"/>
                <a:ea typeface="DFKai-SB" pitchFamily="65" charset="-12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3774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8ADF5-E425-C16F-49F9-99BEBC857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BECDB2-5029-A54B-B329-DB60428EAB82}"/>
              </a:ext>
            </a:extLst>
          </p:cNvPr>
          <p:cNvSpPr/>
          <p:nvPr/>
        </p:nvSpPr>
        <p:spPr>
          <a:xfrm>
            <a:off x="0" y="772499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5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.	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誠摯歡迎，若您是第一次來</a:t>
            </a: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0000C8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台美教會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，請您留下資料讓我們認識您，並為您和家人禱告，願上帝祝福您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636882-B6DB-683B-2C66-91EA6170A879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96294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F8196-1652-432E-4018-80D121E1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CC4658-6900-404F-9057-9D7EAB78C582}"/>
              </a:ext>
            </a:extLst>
          </p:cNvPr>
          <p:cNvSpPr/>
          <p:nvPr/>
        </p:nvSpPr>
        <p:spPr>
          <a:xfrm>
            <a:off x="0" y="772499"/>
            <a:ext cx="12192000" cy="506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2.	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Boba Bless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事工奉獻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: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若您有感動支持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Boba Bless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事工，奉獻時請特別註明 「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Boba Bless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」。願上帝祝福並使用他們的服事。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本主日是最後一天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AF01BE-5690-4BE8-C270-31D8EC4AA1C1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2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97944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F35CF-8277-236E-2D63-F567015E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CF89BD-898D-4CA7-AED9-5873A3868A7C}"/>
              </a:ext>
            </a:extLst>
          </p:cNvPr>
          <p:cNvSpPr/>
          <p:nvPr/>
        </p:nvSpPr>
        <p:spPr>
          <a:xfrm>
            <a:off x="0" y="1529881"/>
            <a:ext cx="12192000" cy="2950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3.	9/24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小會決議成立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英語部聘牧委員會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，此議案將在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10/25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會員大會決議。</a:t>
            </a:r>
            <a:endParaRPr kumimoji="1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CFB901-EC2F-CCB1-33C4-0440A886D639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3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8215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A757-EDAC-85C2-7EEA-97955BB4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EE83CF-ACAA-7B7F-4C63-377C518B15DF}"/>
              </a:ext>
            </a:extLst>
          </p:cNvPr>
          <p:cNvSpPr/>
          <p:nvPr/>
        </p:nvSpPr>
        <p:spPr>
          <a:xfrm>
            <a:off x="0" y="772499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下週六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10/03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早上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10am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12pm</a:t>
            </a:r>
          </a:p>
          <a:p>
            <a:pPr marR="0" lvl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全教會秋季大掃除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，請大家踴躍參加服事，教會將提供午餐。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CDCD97-C4FD-6639-6332-6B2B0108AEFA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4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8856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57D50-89A8-511B-8F6A-AC3BE702B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BFC534-A2F1-3298-6A74-5B1145C1DB0B}"/>
              </a:ext>
            </a:extLst>
          </p:cNvPr>
          <p:cNvSpPr/>
          <p:nvPr/>
        </p:nvSpPr>
        <p:spPr>
          <a:xfrm>
            <a:off x="0" y="654546"/>
            <a:ext cx="12192000" cy="6028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5.	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青少年團契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將於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下主日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10/04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開始聚會，時間與主日禮拜同時進行，地點在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MCK1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教室，輔導是由</a:t>
            </a: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愛堂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執事、</a:t>
            </a:r>
            <a:r>
              <a:rPr kumimoji="1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Vivian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姐妹負責，敬請邀請家中有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08739C-3C4D-3DD1-89AF-67F42F4FB691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5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01917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D4499-EA8B-9E16-1FEF-FA8D64E1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6FD812F-EB9C-F970-D311-DC54B7B1A0E4}"/>
              </a:ext>
            </a:extLst>
          </p:cNvPr>
          <p:cNvSpPr/>
          <p:nvPr/>
        </p:nvSpPr>
        <p:spPr>
          <a:xfrm>
            <a:off x="0" y="829298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Middle School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以上的青少年一同來參加！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第一週主題：歡迎來相聚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Welcome to our gathering!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F21369-8725-4B2D-53B0-A24566B16BE0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6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08105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58AC0-9341-784F-E286-A2C44C755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667105-EA43-5F6D-8D33-5FAC3084A174}"/>
              </a:ext>
            </a:extLst>
          </p:cNvPr>
          <p:cNvSpPr/>
          <p:nvPr/>
        </p:nvSpPr>
        <p:spPr>
          <a:xfrm>
            <a:off x="0" y="728437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6.	10/4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（日）主日報告時間，財務組邀請</a:t>
            </a: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寶蔆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姊妹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向大家簡單說明申請經費的注意事項。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EF1074-55EA-DFEF-0156-C15552F2FDD9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7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89200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3DDB3-8EC4-F963-0680-F43F7CD9B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BE13A5-14C7-44FF-2743-760A550F8A31}"/>
              </a:ext>
            </a:extLst>
          </p:cNvPr>
          <p:cNvSpPr/>
          <p:nvPr/>
        </p:nvSpPr>
        <p:spPr>
          <a:xfrm>
            <a:off x="0" y="697972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7.	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10/4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（日）主日禮拜後有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愛餐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時間，將舉行 </a:t>
            </a:r>
            <a:r>
              <a:rPr kumimoji="1" lang="en-US" altLang="zh-TW" sz="5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Robert </a:t>
            </a: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呂柏璋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弟兄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返台歡送會，感謝他三年來的服事。當日並舉行「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3BB4CC-DB5A-EEBB-71FC-85E45E9D6E87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8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3377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18B2-8458-B3C5-651B-48EA3F1E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659A1C1-CA80-781E-5C18-ACC60620C658}"/>
              </a:ext>
            </a:extLst>
          </p:cNvPr>
          <p:cNvSpPr/>
          <p:nvPr/>
        </p:nvSpPr>
        <p:spPr>
          <a:xfrm>
            <a:off x="0" y="1116364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2000"/>
              </a:lnSpc>
              <a:defRPr/>
            </a:pPr>
            <a:r>
              <a:rPr lang="zh-TW" altLang="en-US" sz="54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尚好勢樂齡團契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」，特別邀請</a:t>
            </a:r>
            <a:r>
              <a:rPr lang="zh-TW" altLang="en-US" sz="5400" u="sng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鐘慧娥</a:t>
            </a:r>
            <a:r>
              <a:rPr lang="zh-TW" altLang="en-US" sz="540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帶領「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健康養生操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」。歡迎兄姊及親朋好友踴躍參加！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A24528-122B-B61D-633A-2CBC8916E8C7}"/>
              </a:ext>
            </a:extLst>
          </p:cNvPr>
          <p:cNvSpPr txBox="1"/>
          <p:nvPr/>
        </p:nvSpPr>
        <p:spPr>
          <a:xfrm>
            <a:off x="9616603" y="131326"/>
            <a:ext cx="1948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9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3905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2B806-E43D-7905-00B7-9F4560DA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E7663F6-48DA-C267-683B-0E3554C4A4D2}"/>
              </a:ext>
            </a:extLst>
          </p:cNvPr>
          <p:cNvSpPr/>
          <p:nvPr/>
        </p:nvSpPr>
        <p:spPr>
          <a:xfrm>
            <a:off x="0" y="922400"/>
            <a:ext cx="12192000" cy="4489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ts val="1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8.	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歡迎弟兄姊妹加入教會 </a:t>
            </a:r>
            <a:r>
              <a:rPr kumimoji="1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LINE 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禱告群組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，彼此關懷、互相代禱。欲加入者請洽</a:t>
            </a:r>
            <a:r>
              <a:rPr kumimoji="1" lang="zh-TW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李素邊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長老</a:t>
            </a: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78BEA3-6F6F-4A7B-EDA0-2EBD9D7AEA20}"/>
              </a:ext>
            </a:extLst>
          </p:cNvPr>
          <p:cNvSpPr txBox="1"/>
          <p:nvPr/>
        </p:nvSpPr>
        <p:spPr>
          <a:xfrm>
            <a:off x="9328727" y="131326"/>
            <a:ext cx="2236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/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10 </a:t>
            </a:r>
            <a:r>
              <a:rPr kumimoji="1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</a:rPr>
              <a:t>)</a:t>
            </a:r>
            <a:endParaRPr kumimoji="1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48563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C6B618-3AC3-CA6A-C139-77052C3CE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編號版面配置區 1">
            <a:extLst>
              <a:ext uri="{FF2B5EF4-FFF2-40B4-BE49-F238E27FC236}">
                <a16:creationId xmlns:a16="http://schemas.microsoft.com/office/drawing/2014/main" id="{76E7447E-E640-7C61-1015-3DB67CBB4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F031C-1DC3-4C4A-B696-55C578678D41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779401"/>
      </p:ext>
    </p:extLst>
  </p:cSld>
  <p:clrMapOvr>
    <a:masterClrMapping/>
  </p:clrMapOvr>
  <p:transition spd="slow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1">
            <a:extLst>
              <a:ext uri="{FF2B5EF4-FFF2-40B4-BE49-F238E27FC236}">
                <a16:creationId xmlns:a16="http://schemas.microsoft.com/office/drawing/2014/main" id="{3CEE6D82-9E1C-B110-14B4-29A86BD860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09DED1-F773-4D75-83AD-7699F4CEE0D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Arial" pitchFamily="34" charset="0"/>
            </a:endParaRPr>
          </a:p>
        </p:txBody>
      </p:sp>
      <p:sp>
        <p:nvSpPr>
          <p:cNvPr id="5123" name="文字方塊 4">
            <a:extLst>
              <a:ext uri="{FF2B5EF4-FFF2-40B4-BE49-F238E27FC236}">
                <a16:creationId xmlns:a16="http://schemas.microsoft.com/office/drawing/2014/main" id="{D93711A3-4E56-77E5-5239-81F6D0FFA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752" y="404664"/>
            <a:ext cx="460851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聖詩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124" name="矩形 5">
            <a:extLst>
              <a:ext uri="{FF2B5EF4-FFF2-40B4-BE49-F238E27FC236}">
                <a16:creationId xmlns:a16="http://schemas.microsoft.com/office/drawing/2014/main" id="{E663E010-3AEA-A887-412B-2DCD70BD6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 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398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願咱救主耶穌基督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</p:txBody>
      </p:sp>
    </p:spTree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4D1FF98E-B670-48D2-CDD4-649657BD5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3537E10D-5ABC-CCD0-5EA0-972265457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eet of music with notes&#10;&#10;Description automatically generated">
            <a:extLst>
              <a:ext uri="{FF2B5EF4-FFF2-40B4-BE49-F238E27FC236}">
                <a16:creationId xmlns:a16="http://schemas.microsoft.com/office/drawing/2014/main" id="{914737DD-1224-AE77-1335-41D78CB15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4255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heet of music with notes&#10;&#10;Description automatically generated">
            <a:extLst>
              <a:ext uri="{FF2B5EF4-FFF2-40B4-BE49-F238E27FC236}">
                <a16:creationId xmlns:a16="http://schemas.microsoft.com/office/drawing/2014/main" id="{1EB9E0B0-47ED-65C2-E948-65662A1FA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0355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CF031C-1DC3-4C4A-B696-55C578678D41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913225"/>
      </p:ext>
    </p:extLst>
  </p:cSld>
  <p:clrMapOvr>
    <a:masterClrMapping/>
  </p:clrMapOvr>
  <p:transition spd="slow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65BDC-9406-ACC2-D45B-670EB4291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Number Placeholder 3">
            <a:extLst>
              <a:ext uri="{FF2B5EF4-FFF2-40B4-BE49-F238E27FC236}">
                <a16:creationId xmlns:a16="http://schemas.microsoft.com/office/drawing/2014/main" id="{ACD6E914-9B30-781D-3E7E-EC27CBC33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0D0A55-58E2-41FE-A883-E94C56742720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itchFamily="34" charset="0"/>
                <a:ea typeface="PMingLiU" pitchFamily="18" charset="-120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itchFamily="34" charset="0"/>
              <a:ea typeface="PMingLiU" pitchFamily="18" charset="-120"/>
              <a:cs typeface="Arial" pitchFamily="34" charset="0"/>
            </a:endParaRPr>
          </a:p>
        </p:txBody>
      </p:sp>
      <p:sp>
        <p:nvSpPr>
          <p:cNvPr id="137219" name="文字方塊 7">
            <a:extLst>
              <a:ext uri="{FF2B5EF4-FFF2-40B4-BE49-F238E27FC236}">
                <a16:creationId xmlns:a16="http://schemas.microsoft.com/office/drawing/2014/main" id="{AD2EFEE1-A356-10F8-67D8-AFFA84F87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96008"/>
            <a:ext cx="9143999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祝 禱</a:t>
            </a:r>
            <a:endParaRPr kumimoji="1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Benediction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Black" pitchFamily="34" charset="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dirty="0">
                <a:solidFill>
                  <a:srgbClr val="FFFF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李定印牧師</a:t>
            </a:r>
            <a:endParaRPr kumimoji="1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54743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65EABE-4250-C146-2764-F3C8042A5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編號版面配置區 1">
            <a:extLst>
              <a:ext uri="{FF2B5EF4-FFF2-40B4-BE49-F238E27FC236}">
                <a16:creationId xmlns:a16="http://schemas.microsoft.com/office/drawing/2014/main" id="{BC467510-4FB4-315E-21AD-CE4AD70DB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178A53-DA8B-42BC-A6DB-ED47A963B9F8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454965"/>
      </p:ext>
    </p:extLst>
  </p:cSld>
  <p:clrMapOvr>
    <a:masterClrMapping/>
  </p:clrMapOvr>
  <p:transition spd="slow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B365-D356-6A7B-15E9-B766BBBDD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編號版面配置區 1">
            <a:extLst>
              <a:ext uri="{FF2B5EF4-FFF2-40B4-BE49-F238E27FC236}">
                <a16:creationId xmlns:a16="http://schemas.microsoft.com/office/drawing/2014/main" id="{608BBFE6-CF16-83E3-CD6C-9CABACBA6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09DED1-F773-4D75-83AD-7699F4CEE0DF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Arial" pitchFamily="34" charset="0"/>
            </a:endParaRPr>
          </a:p>
        </p:txBody>
      </p:sp>
      <p:sp>
        <p:nvSpPr>
          <p:cNvPr id="5123" name="文字方塊 4">
            <a:extLst>
              <a:ext uri="{FF2B5EF4-FFF2-40B4-BE49-F238E27FC236}">
                <a16:creationId xmlns:a16="http://schemas.microsoft.com/office/drawing/2014/main" id="{5ADD8643-234C-841E-A866-AE4638637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736" y="44624"/>
            <a:ext cx="453650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聖詩</a:t>
            </a:r>
            <a:endParaRPr kumimoji="0" lang="en-US" altLang="zh-TW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Hymn</a:t>
            </a:r>
            <a:endParaRPr kumimoji="0" lang="zh-TW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124" name="矩形 5">
            <a:extLst>
              <a:ext uri="{FF2B5EF4-FFF2-40B4-BE49-F238E27FC236}">
                <a16:creationId xmlns:a16="http://schemas.microsoft.com/office/drawing/2014/main" id="{22FD11FE-7777-DDBF-0CF1-167B6AB0E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390775"/>
            <a:ext cx="9144000" cy="202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新版聖詩 第 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643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首</a:t>
            </a: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 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  <a:cs typeface="Arial"/>
              </a:rPr>
              <a:t>阿們頌</a:t>
            </a:r>
          </a:p>
        </p:txBody>
      </p:sp>
    </p:spTree>
    <p:extLst>
      <p:ext uri="{BB962C8B-B14F-4D97-AF65-F5344CB8AC3E}">
        <p14:creationId xmlns:p14="http://schemas.microsoft.com/office/powerpoint/2010/main" val="2667005062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50BFC-7F8F-CADC-463D-A3B90B32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投影片編號版面配置區 1">
            <a:extLst>
              <a:ext uri="{FF2B5EF4-FFF2-40B4-BE49-F238E27FC236}">
                <a16:creationId xmlns:a16="http://schemas.microsoft.com/office/drawing/2014/main" id="{516FF654-A02E-358F-8DD3-66F6C2BA61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AF2745-E20C-4903-B906-0D248EFF29B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" name="Picture 2" descr="A sheet of music with notes&#10;&#10;Description automatically generated">
            <a:extLst>
              <a:ext uri="{FF2B5EF4-FFF2-40B4-BE49-F238E27FC236}">
                <a16:creationId xmlns:a16="http://schemas.microsoft.com/office/drawing/2014/main" id="{2D9AFB34-FDDE-6866-A565-5ACC1A0C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1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5490"/>
      </p:ext>
    </p:extLst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99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90594C-E569-62E0-1686-56E7AEDAF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投影片編號版面配置區 1">
            <a:extLst>
              <a:ext uri="{FF2B5EF4-FFF2-40B4-BE49-F238E27FC236}">
                <a16:creationId xmlns:a16="http://schemas.microsoft.com/office/drawing/2014/main" id="{75F98E74-DEAC-E19F-209D-9429A123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178A53-DA8B-42BC-A6DB-ED47A963B9F8}" type="slidenum"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912895"/>
      </p:ext>
    </p:extLst>
  </p:cSld>
  <p:clrMapOvr>
    <a:masterClrMapping/>
  </p:clrMapOvr>
  <p:transition spd="slow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A071D-F717-08EB-0258-E0EB6B45C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文字方塊 3">
            <a:extLst>
              <a:ext uri="{FF2B5EF4-FFF2-40B4-BE49-F238E27FC236}">
                <a16:creationId xmlns:a16="http://schemas.microsoft.com/office/drawing/2014/main" id="{A604ABF0-2B25-92E1-6968-2A62C4BA3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725" y="1154445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FKai-SB" panose="03000509000000000000" pitchFamily="65" charset="-120"/>
                <a:ea typeface="DFKai-SB" panose="03000509000000000000" pitchFamily="65" charset="-120"/>
              </a:rPr>
              <a:t>殿 奏</a:t>
            </a:r>
            <a:endParaRPr kumimoji="1" lang="en-US" altLang="zh-TW" sz="9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PMingLiU" pitchFamily="18" charset="-120"/>
                <a:cs typeface="Times New Roman" panose="02020603050405020304" pitchFamily="18" charset="0"/>
              </a:rPr>
              <a:t>Postlude</a:t>
            </a:r>
            <a:endParaRPr kumimoji="1" lang="zh-TW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PMingLiU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803609"/>
      </p:ext>
    </p:extLst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charset="0"/>
            <a:ea typeface="AR PL UKai CN" charset="0"/>
            <a:cs typeface="AR PL UKai C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charset="0"/>
            <a:ea typeface="AR PL UKai CN" charset="0"/>
            <a:cs typeface="AR PL UKai CN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4_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95462</TotalTime>
  <Words>2066</Words>
  <Application>Microsoft Office PowerPoint</Application>
  <PresentationFormat>寬螢幕</PresentationFormat>
  <Paragraphs>368</Paragraphs>
  <Slides>142</Slides>
  <Notes>56</Notes>
  <HiddenSlides>19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10</vt:i4>
      </vt:variant>
      <vt:variant>
        <vt:lpstr>投影片標題</vt:lpstr>
      </vt:variant>
      <vt:variant>
        <vt:i4>142</vt:i4>
      </vt:variant>
    </vt:vector>
  </HeadingPairs>
  <TitlesOfParts>
    <vt:vector size="162" baseType="lpstr">
      <vt:lpstr>DFKai-SB</vt:lpstr>
      <vt:lpstr>DFKai-SB</vt:lpstr>
      <vt:lpstr>華康正顏楷體W5(P)</vt:lpstr>
      <vt:lpstr>Aptos</vt:lpstr>
      <vt:lpstr>Aptos Display</vt:lpstr>
      <vt:lpstr>Arial</vt:lpstr>
      <vt:lpstr>Arial Black</vt:lpstr>
      <vt:lpstr>Calibri</vt:lpstr>
      <vt:lpstr>Calibri Light</vt:lpstr>
      <vt:lpstr>Times New Roman</vt:lpstr>
      <vt:lpstr>Mountain Top</vt:lpstr>
      <vt:lpstr>1_Mountain Top</vt:lpstr>
      <vt:lpstr>2_Mountain Top</vt:lpstr>
      <vt:lpstr>1_Office 佈景主題</vt:lpstr>
      <vt:lpstr>Office 2013 - 2022 Theme</vt:lpstr>
      <vt:lpstr>8_Default Design</vt:lpstr>
      <vt:lpstr>3_Office 佈景主題</vt:lpstr>
      <vt:lpstr>Office 佈景主題</vt:lpstr>
      <vt:lpstr>2_Office 佈景主題</vt:lpstr>
      <vt:lpstr>4_Office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主禱文</vt:lpstr>
      <vt:lpstr>主禱文</vt:lpstr>
      <vt:lpstr>主禱文</vt:lpstr>
      <vt:lpstr>PowerPoint 簡報</vt:lpstr>
      <vt:lpstr>PowerPoint 簡報</vt:lpstr>
      <vt:lpstr>新版聖詩  啟應文 19 (1/7)</vt:lpstr>
      <vt:lpstr>新版聖詩  啟應文 19 (2/7)</vt:lpstr>
      <vt:lpstr>新版聖詩  啟應文 19 (3/7)</vt:lpstr>
      <vt:lpstr>新版聖詩  啟應文 19 (4/7)</vt:lpstr>
      <vt:lpstr>新版聖詩  啟應文 19 (5/7)</vt:lpstr>
      <vt:lpstr>新版聖詩  啟應文 19 (6/7)</vt:lpstr>
      <vt:lpstr>新版聖詩  啟應文 19 (7/7)</vt:lpstr>
      <vt:lpstr>PowerPoint 簡報</vt:lpstr>
      <vt:lpstr>PowerPoint 簡報</vt:lpstr>
      <vt:lpstr>創世記 7:1-9      ( 1 / 8 )</vt:lpstr>
      <vt:lpstr>創世記 7:1-9      ( 2 / 8 )</vt:lpstr>
      <vt:lpstr>創世記 7:1-9      ( 3 / 8 )</vt:lpstr>
      <vt:lpstr>創世記 7:1-9      ( 4 / 8 )</vt:lpstr>
      <vt:lpstr>創世記 7:1-9      ( 5 / 8 )</vt:lpstr>
      <vt:lpstr>創世記 7:1-9      ( 6 / 8 )</vt:lpstr>
      <vt:lpstr>創世記 7:1-9      ( 7 / 8 )</vt:lpstr>
      <vt:lpstr>創世記 7:1-9      ( 8 / 8 )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Applied Materials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Worship</dc:title>
  <dc:creator>jtseng92471</dc:creator>
  <cp:lastModifiedBy>tapc sj</cp:lastModifiedBy>
  <cp:revision>9195</cp:revision>
  <cp:lastPrinted>2019-02-07T19:44:46Z</cp:lastPrinted>
  <dcterms:created xsi:type="dcterms:W3CDTF">2007-08-18T05:53:35Z</dcterms:created>
  <dcterms:modified xsi:type="dcterms:W3CDTF">2026-09-25T18:22:22Z</dcterms:modified>
</cp:coreProperties>
</file>